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1" r:id="rId5"/>
    <p:sldId id="282" r:id="rId6"/>
    <p:sldId id="262" r:id="rId7"/>
    <p:sldId id="263" r:id="rId8"/>
    <p:sldId id="284" r:id="rId9"/>
    <p:sldId id="28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38" autoAdjust="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E446E1-6BBC-4910-B327-C99C5EC0CAF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0A525F-7F05-49BF-BEEB-88E2B622FF34}">
      <dgm:prSet phldrT="[Текст]" custT="1"/>
      <dgm:spPr/>
      <dgm:t>
        <a:bodyPr/>
        <a:lstStyle/>
        <a:p>
          <a:r>
            <a:rPr lang="ru-RU" sz="2000" dirty="0" smtClean="0"/>
            <a:t>В части оценки наставнической программы</a:t>
          </a:r>
          <a:endParaRPr lang="ru-RU" sz="2000" dirty="0"/>
        </a:p>
      </dgm:t>
    </dgm:pt>
    <dgm:pt modelId="{C2112A8E-194B-4278-AEEC-47C7E2A4B474}" type="parTrans" cxnId="{C9A51177-A922-48C1-BCDC-26A276D1B707}">
      <dgm:prSet/>
      <dgm:spPr/>
      <dgm:t>
        <a:bodyPr/>
        <a:lstStyle/>
        <a:p>
          <a:endParaRPr lang="ru-RU"/>
        </a:p>
      </dgm:t>
    </dgm:pt>
    <dgm:pt modelId="{8A63D4DC-4C62-46AA-AA0F-33F2FECB74D0}" type="sibTrans" cxnId="{C9A51177-A922-48C1-BCDC-26A276D1B707}">
      <dgm:prSet/>
      <dgm:spPr/>
      <dgm:t>
        <a:bodyPr/>
        <a:lstStyle/>
        <a:p>
          <a:endParaRPr lang="ru-RU"/>
        </a:p>
      </dgm:t>
    </dgm:pt>
    <dgm:pt modelId="{D31D0B47-21B9-45CB-A416-B43EAEA58797}">
      <dgm:prSet phldrT="[Текст]" custT="1"/>
      <dgm:spPr/>
      <dgm:t>
        <a:bodyPr/>
        <a:lstStyle/>
        <a:p>
          <a:r>
            <a:rPr lang="ru-RU" sz="2000" i="0" dirty="0" smtClean="0"/>
            <a:t>В части определения эффективности всех участников наставнической деятельности </a:t>
          </a:r>
          <a:endParaRPr lang="ru-RU" sz="2000" i="0" dirty="0"/>
        </a:p>
      </dgm:t>
    </dgm:pt>
    <dgm:pt modelId="{DA6FEA45-CBF0-467B-B796-87BD1F818A11}" type="parTrans" cxnId="{BBC58AD9-F374-4C67-BE10-831CD0B9D55D}">
      <dgm:prSet/>
      <dgm:spPr/>
      <dgm:t>
        <a:bodyPr/>
        <a:lstStyle/>
        <a:p>
          <a:endParaRPr lang="ru-RU"/>
        </a:p>
      </dgm:t>
    </dgm:pt>
    <dgm:pt modelId="{EA4E762A-306E-419E-BB7F-C607C9915574}" type="sibTrans" cxnId="{BBC58AD9-F374-4C67-BE10-831CD0B9D55D}">
      <dgm:prSet/>
      <dgm:spPr/>
      <dgm:t>
        <a:bodyPr/>
        <a:lstStyle/>
        <a:p>
          <a:endParaRPr lang="ru-RU"/>
        </a:p>
      </dgm:t>
    </dgm:pt>
    <dgm:pt modelId="{FD250DBF-9520-4C79-943F-49B45CAF7444}">
      <dgm:prSet phldrT="[Текст]" custT="1"/>
      <dgm:spPr/>
      <dgm:t>
        <a:bodyPr vert="horz"/>
        <a:lstStyle/>
        <a:p>
          <a:r>
            <a:rPr lang="ru-RU" sz="2000" dirty="0" smtClean="0"/>
            <a:t>Степень удовлетворенности всех участников наставнической деятельности;</a:t>
          </a:r>
          <a:endParaRPr lang="ru-RU" sz="2000" dirty="0"/>
        </a:p>
      </dgm:t>
    </dgm:pt>
    <dgm:pt modelId="{B0600512-8536-4F14-8F5B-8C6D3EAF9730}" type="parTrans" cxnId="{C2599F1B-5EEF-4A1B-B7CB-3A210E394A22}">
      <dgm:prSet/>
      <dgm:spPr/>
      <dgm:t>
        <a:bodyPr/>
        <a:lstStyle/>
        <a:p>
          <a:endParaRPr lang="ru-RU"/>
        </a:p>
      </dgm:t>
    </dgm:pt>
    <dgm:pt modelId="{05933FA5-5A5F-4D33-9102-D067562951DA}" type="sibTrans" cxnId="{C2599F1B-5EEF-4A1B-B7CB-3A210E394A22}">
      <dgm:prSet/>
      <dgm:spPr/>
      <dgm:t>
        <a:bodyPr/>
        <a:lstStyle/>
        <a:p>
          <a:endParaRPr lang="ru-RU"/>
        </a:p>
      </dgm:t>
    </dgm:pt>
    <dgm:pt modelId="{FCAC50DC-2CD1-4408-824E-CD315778F647}">
      <dgm:prSet phldrT="[Текст]" custT="1"/>
      <dgm:spPr/>
      <dgm:t>
        <a:bodyPr/>
        <a:lstStyle/>
        <a:p>
          <a:r>
            <a:rPr lang="ru-RU" sz="2000" i="0" dirty="0" smtClean="0"/>
            <a:t>Относительно изменений в личности наставляемых</a:t>
          </a:r>
          <a:endParaRPr lang="ru-RU" sz="2000" i="0" dirty="0"/>
        </a:p>
      </dgm:t>
    </dgm:pt>
    <dgm:pt modelId="{E0E96592-08DE-4094-A449-8EDC2D9CC4EA}" type="parTrans" cxnId="{723119D3-D81C-45BA-A8D0-E2EC9F0131F7}">
      <dgm:prSet/>
      <dgm:spPr/>
      <dgm:t>
        <a:bodyPr/>
        <a:lstStyle/>
        <a:p>
          <a:endParaRPr lang="ru-RU"/>
        </a:p>
      </dgm:t>
    </dgm:pt>
    <dgm:pt modelId="{90D32814-2726-482F-8606-873CBF9B31A4}" type="sibTrans" cxnId="{723119D3-D81C-45BA-A8D0-E2EC9F0131F7}">
      <dgm:prSet/>
      <dgm:spPr/>
      <dgm:t>
        <a:bodyPr/>
        <a:lstStyle/>
        <a:p>
          <a:endParaRPr lang="ru-RU"/>
        </a:p>
      </dgm:t>
    </dgm:pt>
    <dgm:pt modelId="{CA430A6D-279F-4EA6-BCB5-A593D3CB1195}">
      <dgm:prSet phldrT="[Текст]" custT="1"/>
      <dgm:spPr/>
      <dgm:t>
        <a:bodyPr/>
        <a:lstStyle/>
        <a:p>
          <a:r>
            <a:rPr lang="ru-RU" sz="1800" dirty="0" smtClean="0"/>
            <a:t>Улучшение и позитивная динамика образовательных результатов;</a:t>
          </a:r>
          <a:endParaRPr lang="ru-RU" sz="1800" dirty="0"/>
        </a:p>
      </dgm:t>
    </dgm:pt>
    <dgm:pt modelId="{BA2898F4-B625-4F80-AF6E-32135A68E550}" type="parTrans" cxnId="{0376B95D-CD20-4467-810D-AB6C8FA4ABC4}">
      <dgm:prSet/>
      <dgm:spPr/>
      <dgm:t>
        <a:bodyPr/>
        <a:lstStyle/>
        <a:p>
          <a:endParaRPr lang="ru-RU"/>
        </a:p>
      </dgm:t>
    </dgm:pt>
    <dgm:pt modelId="{124B9EC2-8CD9-4850-9305-9EC549083805}" type="sibTrans" cxnId="{0376B95D-CD20-4467-810D-AB6C8FA4ABC4}">
      <dgm:prSet/>
      <dgm:spPr/>
      <dgm:t>
        <a:bodyPr/>
        <a:lstStyle/>
        <a:p>
          <a:endParaRPr lang="ru-RU"/>
        </a:p>
      </dgm:t>
    </dgm:pt>
    <dgm:pt modelId="{6072EE9D-006E-4E70-B28F-C1FA3B2F4C4A}">
      <dgm:prSet custT="1"/>
      <dgm:spPr/>
      <dgm:t>
        <a:bodyPr vert="horz"/>
        <a:lstStyle/>
        <a:p>
          <a:r>
            <a:rPr lang="ru-RU" sz="2000" dirty="0" smtClean="0"/>
            <a:t>Уровень удовлетворенности партнеров от взаимодействия</a:t>
          </a:r>
          <a:endParaRPr lang="ru-RU" sz="2000" dirty="0"/>
        </a:p>
      </dgm:t>
    </dgm:pt>
    <dgm:pt modelId="{9D2C000C-5F77-4E46-846D-098DE64ECC82}" type="parTrans" cxnId="{E70D98D8-160E-4602-B007-68A6149F3828}">
      <dgm:prSet/>
      <dgm:spPr/>
      <dgm:t>
        <a:bodyPr/>
        <a:lstStyle/>
        <a:p>
          <a:endParaRPr lang="ru-RU"/>
        </a:p>
      </dgm:t>
    </dgm:pt>
    <dgm:pt modelId="{C2AD285F-55A8-4B0E-B7B4-AD2A28FA5E6B}" type="sibTrans" cxnId="{E70D98D8-160E-4602-B007-68A6149F3828}">
      <dgm:prSet/>
      <dgm:spPr/>
      <dgm:t>
        <a:bodyPr/>
        <a:lstStyle/>
        <a:p>
          <a:endParaRPr lang="ru-RU"/>
        </a:p>
      </dgm:t>
    </dgm:pt>
    <dgm:pt modelId="{2590AE6A-1E5D-4931-B5B4-8089CC168164}">
      <dgm:prSet custT="1"/>
      <dgm:spPr/>
      <dgm:t>
        <a:bodyPr/>
        <a:lstStyle/>
        <a:p>
          <a:r>
            <a:rPr lang="ru-RU" sz="1800" dirty="0" smtClean="0"/>
            <a:t>Нормализация уровня тревожности;</a:t>
          </a:r>
          <a:endParaRPr lang="ru-RU" sz="1800" dirty="0"/>
        </a:p>
      </dgm:t>
    </dgm:pt>
    <dgm:pt modelId="{8FC71B99-091F-42B1-8859-4D8BABCB8B1F}" type="parTrans" cxnId="{7B6FEAE6-25CC-4860-84AA-68DE5956E53A}">
      <dgm:prSet/>
      <dgm:spPr/>
      <dgm:t>
        <a:bodyPr/>
        <a:lstStyle/>
        <a:p>
          <a:endParaRPr lang="ru-RU"/>
        </a:p>
      </dgm:t>
    </dgm:pt>
    <dgm:pt modelId="{9B73D432-18E4-437A-B30C-80B51FAE637E}" type="sibTrans" cxnId="{7B6FEAE6-25CC-4860-84AA-68DE5956E53A}">
      <dgm:prSet/>
      <dgm:spPr/>
      <dgm:t>
        <a:bodyPr/>
        <a:lstStyle/>
        <a:p>
          <a:endParaRPr lang="ru-RU"/>
        </a:p>
      </dgm:t>
    </dgm:pt>
    <dgm:pt modelId="{3F3FE61C-187C-4C04-9B69-EA9A16C0CC6C}">
      <dgm:prSet custT="1"/>
      <dgm:spPr/>
      <dgm:t>
        <a:bodyPr/>
        <a:lstStyle/>
        <a:p>
          <a:r>
            <a:rPr lang="ru-RU" sz="1800" dirty="0" smtClean="0"/>
            <a:t>Оптимизация процессов общения, снижение уровня агрессивности;</a:t>
          </a:r>
          <a:endParaRPr lang="ru-RU" sz="1800" dirty="0"/>
        </a:p>
      </dgm:t>
    </dgm:pt>
    <dgm:pt modelId="{BE57AAE3-EF15-44FE-B0D7-15F2350A9686}" type="parTrans" cxnId="{CD505097-6BE5-4A59-B70C-B488E9137531}">
      <dgm:prSet/>
      <dgm:spPr/>
      <dgm:t>
        <a:bodyPr/>
        <a:lstStyle/>
        <a:p>
          <a:endParaRPr lang="ru-RU"/>
        </a:p>
      </dgm:t>
    </dgm:pt>
    <dgm:pt modelId="{D4745763-03F1-4DA3-9178-B99F8226B662}" type="sibTrans" cxnId="{CD505097-6BE5-4A59-B70C-B488E9137531}">
      <dgm:prSet/>
      <dgm:spPr/>
      <dgm:t>
        <a:bodyPr/>
        <a:lstStyle/>
        <a:p>
          <a:endParaRPr lang="ru-RU"/>
        </a:p>
      </dgm:t>
    </dgm:pt>
    <dgm:pt modelId="{A916DF8A-AA51-4EC8-919E-4BDDD30D9AA6}">
      <dgm:prSet custT="1"/>
      <dgm:spPr/>
      <dgm:t>
        <a:bodyPr/>
        <a:lstStyle/>
        <a:p>
          <a:r>
            <a:rPr lang="ru-RU" sz="1800" dirty="0" smtClean="0"/>
            <a:t>Повышение уровня самооценки наставляемых;</a:t>
          </a:r>
          <a:endParaRPr lang="ru-RU" sz="1800" dirty="0"/>
        </a:p>
      </dgm:t>
    </dgm:pt>
    <dgm:pt modelId="{23CDB532-1A77-4BEC-BB28-63A110BE7658}" type="parTrans" cxnId="{62140878-7B8C-4A63-9797-AD510CC2D087}">
      <dgm:prSet/>
      <dgm:spPr/>
      <dgm:t>
        <a:bodyPr/>
        <a:lstStyle/>
        <a:p>
          <a:endParaRPr lang="ru-RU"/>
        </a:p>
      </dgm:t>
    </dgm:pt>
    <dgm:pt modelId="{C65CD83A-6D26-41F5-962E-CD5A4038D8AA}" type="sibTrans" cxnId="{62140878-7B8C-4A63-9797-AD510CC2D087}">
      <dgm:prSet/>
      <dgm:spPr/>
      <dgm:t>
        <a:bodyPr/>
        <a:lstStyle/>
        <a:p>
          <a:endParaRPr lang="ru-RU"/>
        </a:p>
      </dgm:t>
    </dgm:pt>
    <dgm:pt modelId="{74414426-534E-413A-9E22-EF3F2A9305F6}">
      <dgm:prSet custT="1"/>
      <dgm:spPr/>
      <dgm:t>
        <a:bodyPr/>
        <a:lstStyle/>
        <a:p>
          <a:r>
            <a:rPr lang="ru-RU" sz="1800" dirty="0" smtClean="0"/>
            <a:t>Активность и заинтересованность наставляемых;</a:t>
          </a:r>
          <a:endParaRPr lang="ru-RU" sz="1800" dirty="0"/>
        </a:p>
      </dgm:t>
    </dgm:pt>
    <dgm:pt modelId="{304D0410-98D1-4ACF-8D59-CA508FFD07E9}" type="parTrans" cxnId="{D584BB21-CF2B-4591-873F-8A1DD67A172D}">
      <dgm:prSet/>
      <dgm:spPr/>
      <dgm:t>
        <a:bodyPr/>
        <a:lstStyle/>
        <a:p>
          <a:endParaRPr lang="ru-RU"/>
        </a:p>
      </dgm:t>
    </dgm:pt>
    <dgm:pt modelId="{B0F427C5-F961-47F5-B8D4-3E950D140CDD}" type="sibTrans" cxnId="{D584BB21-CF2B-4591-873F-8A1DD67A172D}">
      <dgm:prSet/>
      <dgm:spPr/>
      <dgm:t>
        <a:bodyPr/>
        <a:lstStyle/>
        <a:p>
          <a:endParaRPr lang="ru-RU"/>
        </a:p>
      </dgm:t>
    </dgm:pt>
    <dgm:pt modelId="{F505074D-668B-4667-92DA-45C67AD9E733}">
      <dgm:prSet custT="1"/>
      <dgm:spPr/>
      <dgm:t>
        <a:bodyPr/>
        <a:lstStyle/>
        <a:p>
          <a:r>
            <a:rPr lang="ru-RU" sz="1800" dirty="0" smtClean="0"/>
            <a:t>Степень применения наставляемыми знаний, умений и опыта</a:t>
          </a:r>
          <a:endParaRPr lang="ru-RU" sz="600" dirty="0"/>
        </a:p>
      </dgm:t>
    </dgm:pt>
    <dgm:pt modelId="{47B01C80-8AAF-497A-8EF2-3AFA2DB4FCDA}" type="parTrans" cxnId="{8045DA0B-ECF5-4D80-865E-F29F5C71A342}">
      <dgm:prSet/>
      <dgm:spPr/>
      <dgm:t>
        <a:bodyPr/>
        <a:lstStyle/>
        <a:p>
          <a:endParaRPr lang="ru-RU"/>
        </a:p>
      </dgm:t>
    </dgm:pt>
    <dgm:pt modelId="{CDB4335D-3FD2-48D6-ACFB-9086DD89F988}" type="sibTrans" cxnId="{8045DA0B-ECF5-4D80-865E-F29F5C71A342}">
      <dgm:prSet/>
      <dgm:spPr/>
      <dgm:t>
        <a:bodyPr/>
        <a:lstStyle/>
        <a:p>
          <a:endParaRPr lang="ru-RU"/>
        </a:p>
      </dgm:t>
    </dgm:pt>
    <dgm:pt modelId="{6DB346C2-5235-4975-9FE3-63B9C66E5BB7}">
      <dgm:prSet custT="1"/>
      <dgm:spPr/>
      <dgm:t>
        <a:bodyPr/>
        <a:lstStyle/>
        <a:p>
          <a:r>
            <a:rPr lang="ru-RU" sz="2000" dirty="0" smtClean="0"/>
            <a:t>Запросы участников на продолжение работы</a:t>
          </a:r>
          <a:endParaRPr lang="ru-RU" sz="2000" dirty="0"/>
        </a:p>
      </dgm:t>
    </dgm:pt>
    <dgm:pt modelId="{C9BED719-EF76-4C14-815C-75537189F2A3}" type="sibTrans" cxnId="{402E446E-FA72-415F-B965-5D529288CE26}">
      <dgm:prSet/>
      <dgm:spPr/>
      <dgm:t>
        <a:bodyPr/>
        <a:lstStyle/>
        <a:p>
          <a:endParaRPr lang="ru-RU"/>
        </a:p>
      </dgm:t>
    </dgm:pt>
    <dgm:pt modelId="{164499B5-FF12-4C98-BBB6-3F0E182D63CF}" type="parTrans" cxnId="{402E446E-FA72-415F-B965-5D529288CE26}">
      <dgm:prSet/>
      <dgm:spPr/>
      <dgm:t>
        <a:bodyPr/>
        <a:lstStyle/>
        <a:p>
          <a:endParaRPr lang="ru-RU"/>
        </a:p>
      </dgm:t>
    </dgm:pt>
    <dgm:pt modelId="{995A251A-89A0-4799-90BB-59AEB221811C}">
      <dgm:prSet custT="1"/>
      <dgm:spPr/>
      <dgm:t>
        <a:bodyPr/>
        <a:lstStyle/>
        <a:p>
          <a:r>
            <a:rPr lang="ru-RU" sz="2000" dirty="0" smtClean="0"/>
            <a:t>Логичность;</a:t>
          </a:r>
          <a:endParaRPr lang="ru-RU" sz="2000" dirty="0"/>
        </a:p>
      </dgm:t>
    </dgm:pt>
    <dgm:pt modelId="{264EF062-DB8D-41B7-9808-62145FE97D82}" type="sibTrans" cxnId="{3DAB3DF9-CBFE-4EAD-BCE2-31C348C5235A}">
      <dgm:prSet/>
      <dgm:spPr/>
      <dgm:t>
        <a:bodyPr/>
        <a:lstStyle/>
        <a:p>
          <a:endParaRPr lang="ru-RU"/>
        </a:p>
      </dgm:t>
    </dgm:pt>
    <dgm:pt modelId="{BF3C0B1F-DEE6-4DCB-B968-3EB575B03823}" type="parTrans" cxnId="{3DAB3DF9-CBFE-4EAD-BCE2-31C348C5235A}">
      <dgm:prSet/>
      <dgm:spPr/>
      <dgm:t>
        <a:bodyPr/>
        <a:lstStyle/>
        <a:p>
          <a:endParaRPr lang="ru-RU"/>
        </a:p>
      </dgm:t>
    </dgm:pt>
    <dgm:pt modelId="{FEB08BDC-EA6A-4E97-B7ED-8CD0DC6A0E0D}">
      <dgm:prSet custT="1"/>
      <dgm:spPr/>
      <dgm:t>
        <a:bodyPr/>
        <a:lstStyle/>
        <a:p>
          <a:r>
            <a:rPr lang="ru-RU" sz="2000" dirty="0" smtClean="0"/>
            <a:t>Наличие соответствующего психологического климата;</a:t>
          </a:r>
          <a:endParaRPr lang="ru-RU" sz="2000" dirty="0"/>
        </a:p>
      </dgm:t>
    </dgm:pt>
    <dgm:pt modelId="{B779DD0C-852F-4860-9BF1-B52BF8613A35}" type="sibTrans" cxnId="{47E36649-6066-425D-91A4-E2C499D59AA0}">
      <dgm:prSet/>
      <dgm:spPr/>
      <dgm:t>
        <a:bodyPr/>
        <a:lstStyle/>
        <a:p>
          <a:endParaRPr lang="ru-RU"/>
        </a:p>
      </dgm:t>
    </dgm:pt>
    <dgm:pt modelId="{6B7ACFB3-54AA-4647-81C9-2A896E676985}" type="parTrans" cxnId="{47E36649-6066-425D-91A4-E2C499D59AA0}">
      <dgm:prSet/>
      <dgm:spPr/>
      <dgm:t>
        <a:bodyPr/>
        <a:lstStyle/>
        <a:p>
          <a:endParaRPr lang="ru-RU"/>
        </a:p>
      </dgm:t>
    </dgm:pt>
    <dgm:pt modelId="{F23298A2-E3C5-4D73-86F3-328290B72763}">
      <dgm:prSet custT="1"/>
      <dgm:spPr/>
      <dgm:t>
        <a:bodyPr/>
        <a:lstStyle/>
        <a:p>
          <a:r>
            <a:rPr lang="ru-RU" sz="2000" dirty="0" smtClean="0"/>
            <a:t>Соответствие наставничества современным подходам и технологиям;</a:t>
          </a:r>
          <a:endParaRPr lang="ru-RU" sz="2000" dirty="0"/>
        </a:p>
      </dgm:t>
    </dgm:pt>
    <dgm:pt modelId="{D3C21ED3-88CB-4F0B-B7EE-AC3C331E51D1}" type="sibTrans" cxnId="{355E5593-92FF-49FB-B190-575F79017969}">
      <dgm:prSet/>
      <dgm:spPr/>
      <dgm:t>
        <a:bodyPr/>
        <a:lstStyle/>
        <a:p>
          <a:endParaRPr lang="ru-RU"/>
        </a:p>
      </dgm:t>
    </dgm:pt>
    <dgm:pt modelId="{832A14E1-8368-4FA8-B947-CACF9586DB02}" type="parTrans" cxnId="{355E5593-92FF-49FB-B190-575F79017969}">
      <dgm:prSet/>
      <dgm:spPr/>
      <dgm:t>
        <a:bodyPr/>
        <a:lstStyle/>
        <a:p>
          <a:endParaRPr lang="ru-RU"/>
        </a:p>
      </dgm:t>
    </dgm:pt>
    <dgm:pt modelId="{839E5D6B-7240-4AA3-A61E-95C03F3643B0}">
      <dgm:prSet phldrT="[Текст]" custT="1"/>
      <dgm:spPr/>
      <dgm:t>
        <a:bodyPr/>
        <a:lstStyle/>
        <a:p>
          <a:r>
            <a:rPr lang="ru-RU" sz="2000" dirty="0" smtClean="0"/>
            <a:t>Соответствие организации наставничества принципам, заложенным в программу;</a:t>
          </a:r>
          <a:endParaRPr lang="ru-RU" sz="2000" dirty="0"/>
        </a:p>
      </dgm:t>
    </dgm:pt>
    <dgm:pt modelId="{3C11DC75-1F74-4ADF-9E80-289DDDA2B74B}" type="sibTrans" cxnId="{AC0697C8-4ECD-4959-9560-5372865D0F47}">
      <dgm:prSet/>
      <dgm:spPr/>
      <dgm:t>
        <a:bodyPr/>
        <a:lstStyle/>
        <a:p>
          <a:endParaRPr lang="ru-RU"/>
        </a:p>
      </dgm:t>
    </dgm:pt>
    <dgm:pt modelId="{022543B6-F2A7-4612-B8F2-94DECD52BD5F}" type="parTrans" cxnId="{AC0697C8-4ECD-4959-9560-5372865D0F47}">
      <dgm:prSet/>
      <dgm:spPr/>
      <dgm:t>
        <a:bodyPr/>
        <a:lstStyle/>
        <a:p>
          <a:endParaRPr lang="ru-RU"/>
        </a:p>
      </dgm:t>
    </dgm:pt>
    <dgm:pt modelId="{9D74EF67-C257-4F7E-9106-BF15855BE95D}" type="pres">
      <dgm:prSet presAssocID="{8BE446E1-6BBC-4910-B327-C99C5EC0CA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4F7351-C478-47C0-BEB6-08CF96FE6AF7}" type="pres">
      <dgm:prSet presAssocID="{C10A525F-7F05-49BF-BEEB-88E2B622FF34}" presName="composite" presStyleCnt="0"/>
      <dgm:spPr/>
    </dgm:pt>
    <dgm:pt modelId="{95663F8F-5109-4400-8313-3F5F56D14A54}" type="pres">
      <dgm:prSet presAssocID="{C10A525F-7F05-49BF-BEEB-88E2B622FF34}" presName="parTx" presStyleLbl="alignNode1" presStyleIdx="0" presStyleCnt="3" custLinFactY="-45339" custLinFactNeighborX="24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6CE541-DD92-4914-920E-3D7E790297BB}" type="pres">
      <dgm:prSet presAssocID="{C10A525F-7F05-49BF-BEEB-88E2B622FF3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0492A-6934-4923-971A-311A3E5C2BE7}" type="pres">
      <dgm:prSet presAssocID="{8A63D4DC-4C62-46AA-AA0F-33F2FECB74D0}" presName="space" presStyleCnt="0"/>
      <dgm:spPr/>
    </dgm:pt>
    <dgm:pt modelId="{CE7CD477-E612-412E-88DF-8A0330D90664}" type="pres">
      <dgm:prSet presAssocID="{D31D0B47-21B9-45CB-A416-B43EAEA58797}" presName="composite" presStyleCnt="0"/>
      <dgm:spPr/>
    </dgm:pt>
    <dgm:pt modelId="{90474476-C04B-40D3-9193-FFEBE14A811F}" type="pres">
      <dgm:prSet presAssocID="{D31D0B47-21B9-45CB-A416-B43EAEA58797}" presName="parTx" presStyleLbl="alignNode1" presStyleIdx="1" presStyleCnt="3" custLinFactY="-36070" custLinFactNeighborX="-171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E86C3C-F243-41AE-8C18-BDA1A998F112}" type="pres">
      <dgm:prSet presAssocID="{D31D0B47-21B9-45CB-A416-B43EAEA58797}" presName="desTx" presStyleLbl="alignAccFollowNode1" presStyleIdx="1" presStyleCnt="3" custLinFactNeighborX="-1123" custLinFactNeighborY="-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8075D2-7E98-4B83-9649-BB4BCD5664A7}" type="pres">
      <dgm:prSet presAssocID="{EA4E762A-306E-419E-BB7F-C607C9915574}" presName="space" presStyleCnt="0"/>
      <dgm:spPr/>
    </dgm:pt>
    <dgm:pt modelId="{80B5981F-20B3-47CE-BFB5-0A5CC0A7606D}" type="pres">
      <dgm:prSet presAssocID="{FCAC50DC-2CD1-4408-824E-CD315778F647}" presName="composite" presStyleCnt="0"/>
      <dgm:spPr/>
    </dgm:pt>
    <dgm:pt modelId="{F70D6CB6-F042-44E3-9934-B998B2726AF8}" type="pres">
      <dgm:prSet presAssocID="{FCAC50DC-2CD1-4408-824E-CD315778F647}" presName="parTx" presStyleLbl="alignNode1" presStyleIdx="2" presStyleCnt="3" custLinFactY="-33225" custLinFactNeighborX="-367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86FBB-46B8-478F-8476-6AEB8BEDB31F}" type="pres">
      <dgm:prSet presAssocID="{FCAC50DC-2CD1-4408-824E-CD315778F647}" presName="desTx" presStyleLbl="alignAccFollowNode1" presStyleIdx="2" presStyleCnt="3" custScaleX="101354" custScaleY="100000" custLinFactNeighborX="-3142" custLinFactNeighborY="-1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0697C8-4ECD-4959-9560-5372865D0F47}" srcId="{C10A525F-7F05-49BF-BEEB-88E2B622FF34}" destId="{839E5D6B-7240-4AA3-A61E-95C03F3643B0}" srcOrd="0" destOrd="0" parTransId="{022543B6-F2A7-4612-B8F2-94DECD52BD5F}" sibTransId="{3C11DC75-1F74-4ADF-9E80-289DDDA2B74B}"/>
    <dgm:cxn modelId="{5D8BA940-24A5-4B49-A0E3-A3B34CC16BC1}" type="presOf" srcId="{CA430A6D-279F-4EA6-BCB5-A593D3CB1195}" destId="{5AE86FBB-46B8-478F-8476-6AEB8BEDB31F}" srcOrd="0" destOrd="0" presId="urn:microsoft.com/office/officeart/2005/8/layout/hList1"/>
    <dgm:cxn modelId="{7B6FEAE6-25CC-4860-84AA-68DE5956E53A}" srcId="{FCAC50DC-2CD1-4408-824E-CD315778F647}" destId="{2590AE6A-1E5D-4931-B5B4-8089CC168164}" srcOrd="1" destOrd="0" parTransId="{8FC71B99-091F-42B1-8859-4D8BABCB8B1F}" sibTransId="{9B73D432-18E4-437A-B30C-80B51FAE637E}"/>
    <dgm:cxn modelId="{C9A51177-A922-48C1-BCDC-26A276D1B707}" srcId="{8BE446E1-6BBC-4910-B327-C99C5EC0CAF0}" destId="{C10A525F-7F05-49BF-BEEB-88E2B622FF34}" srcOrd="0" destOrd="0" parTransId="{C2112A8E-194B-4278-AEEC-47C7E2A4B474}" sibTransId="{8A63D4DC-4C62-46AA-AA0F-33F2FECB74D0}"/>
    <dgm:cxn modelId="{4CEDA9C0-7772-4B5A-8928-436D1889D43C}" type="presOf" srcId="{995A251A-89A0-4799-90BB-59AEB221811C}" destId="{A56CE541-DD92-4914-920E-3D7E790297BB}" srcOrd="0" destOrd="3" presId="urn:microsoft.com/office/officeart/2005/8/layout/hList1"/>
    <dgm:cxn modelId="{54604FC1-F592-45C0-B27E-BF3523BC2590}" type="presOf" srcId="{FEB08BDC-EA6A-4E97-B7ED-8CD0DC6A0E0D}" destId="{A56CE541-DD92-4914-920E-3D7E790297BB}" srcOrd="0" destOrd="2" presId="urn:microsoft.com/office/officeart/2005/8/layout/hList1"/>
    <dgm:cxn modelId="{D584BB21-CF2B-4591-873F-8A1DD67A172D}" srcId="{FCAC50DC-2CD1-4408-824E-CD315778F647}" destId="{74414426-534E-413A-9E22-EF3F2A9305F6}" srcOrd="4" destOrd="0" parTransId="{304D0410-98D1-4ACF-8D59-CA508FFD07E9}" sibTransId="{B0F427C5-F961-47F5-B8D4-3E950D140CDD}"/>
    <dgm:cxn modelId="{723119D3-D81C-45BA-A8D0-E2EC9F0131F7}" srcId="{8BE446E1-6BBC-4910-B327-C99C5EC0CAF0}" destId="{FCAC50DC-2CD1-4408-824E-CD315778F647}" srcOrd="2" destOrd="0" parTransId="{E0E96592-08DE-4094-A449-8EDC2D9CC4EA}" sibTransId="{90D32814-2726-482F-8606-873CBF9B31A4}"/>
    <dgm:cxn modelId="{3F06037E-2B0F-4B65-BED3-831D585D3DAA}" type="presOf" srcId="{8BE446E1-6BBC-4910-B327-C99C5EC0CAF0}" destId="{9D74EF67-C257-4F7E-9106-BF15855BE95D}" srcOrd="0" destOrd="0" presId="urn:microsoft.com/office/officeart/2005/8/layout/hList1"/>
    <dgm:cxn modelId="{D162CA08-E3E5-4D64-AE3A-2F7C2247484C}" type="presOf" srcId="{839E5D6B-7240-4AA3-A61E-95C03F3643B0}" destId="{A56CE541-DD92-4914-920E-3D7E790297BB}" srcOrd="0" destOrd="0" presId="urn:microsoft.com/office/officeart/2005/8/layout/hList1"/>
    <dgm:cxn modelId="{E70D98D8-160E-4602-B007-68A6149F3828}" srcId="{D31D0B47-21B9-45CB-A416-B43EAEA58797}" destId="{6072EE9D-006E-4E70-B28F-C1FA3B2F4C4A}" srcOrd="1" destOrd="0" parTransId="{9D2C000C-5F77-4E46-846D-098DE64ECC82}" sibTransId="{C2AD285F-55A8-4B0E-B7B4-AD2A28FA5E6B}"/>
    <dgm:cxn modelId="{47E36649-6066-425D-91A4-E2C499D59AA0}" srcId="{C10A525F-7F05-49BF-BEEB-88E2B622FF34}" destId="{FEB08BDC-EA6A-4E97-B7ED-8CD0DC6A0E0D}" srcOrd="2" destOrd="0" parTransId="{6B7ACFB3-54AA-4647-81C9-2A896E676985}" sibTransId="{B779DD0C-852F-4860-9BF1-B52BF8613A35}"/>
    <dgm:cxn modelId="{CD505097-6BE5-4A59-B70C-B488E9137531}" srcId="{FCAC50DC-2CD1-4408-824E-CD315778F647}" destId="{3F3FE61C-187C-4C04-9B69-EA9A16C0CC6C}" srcOrd="2" destOrd="0" parTransId="{BE57AAE3-EF15-44FE-B0D7-15F2350A9686}" sibTransId="{D4745763-03F1-4DA3-9178-B99F8226B662}"/>
    <dgm:cxn modelId="{62140878-7B8C-4A63-9797-AD510CC2D087}" srcId="{FCAC50DC-2CD1-4408-824E-CD315778F647}" destId="{A916DF8A-AA51-4EC8-919E-4BDDD30D9AA6}" srcOrd="3" destOrd="0" parTransId="{23CDB532-1A77-4BEC-BB28-63A110BE7658}" sibTransId="{C65CD83A-6D26-41F5-962E-CD5A4038D8AA}"/>
    <dgm:cxn modelId="{38C3F3A5-DC38-4AA9-89A3-AC36BFBFEBC6}" type="presOf" srcId="{F23298A2-E3C5-4D73-86F3-328290B72763}" destId="{A56CE541-DD92-4914-920E-3D7E790297BB}" srcOrd="0" destOrd="1" presId="urn:microsoft.com/office/officeart/2005/8/layout/hList1"/>
    <dgm:cxn modelId="{6A3F4990-3E1B-4245-B6B5-1E8596E03329}" type="presOf" srcId="{A916DF8A-AA51-4EC8-919E-4BDDD30D9AA6}" destId="{5AE86FBB-46B8-478F-8476-6AEB8BEDB31F}" srcOrd="0" destOrd="3" presId="urn:microsoft.com/office/officeart/2005/8/layout/hList1"/>
    <dgm:cxn modelId="{3DAB3DF9-CBFE-4EAD-BCE2-31C348C5235A}" srcId="{C10A525F-7F05-49BF-BEEB-88E2B622FF34}" destId="{995A251A-89A0-4799-90BB-59AEB221811C}" srcOrd="3" destOrd="0" parTransId="{BF3C0B1F-DEE6-4DCB-B968-3EB575B03823}" sibTransId="{264EF062-DB8D-41B7-9808-62145FE97D82}"/>
    <dgm:cxn modelId="{729C6E9B-BFA8-4919-B77B-9E6BD2DA7552}" type="presOf" srcId="{C10A525F-7F05-49BF-BEEB-88E2B622FF34}" destId="{95663F8F-5109-4400-8313-3F5F56D14A54}" srcOrd="0" destOrd="0" presId="urn:microsoft.com/office/officeart/2005/8/layout/hList1"/>
    <dgm:cxn modelId="{DA97F608-7202-4F6C-A08F-8F21A205B50F}" type="presOf" srcId="{FCAC50DC-2CD1-4408-824E-CD315778F647}" destId="{F70D6CB6-F042-44E3-9934-B998B2726AF8}" srcOrd="0" destOrd="0" presId="urn:microsoft.com/office/officeart/2005/8/layout/hList1"/>
    <dgm:cxn modelId="{21EE9DB2-35CD-47DF-B217-9C54526748CC}" type="presOf" srcId="{F505074D-668B-4667-92DA-45C67AD9E733}" destId="{5AE86FBB-46B8-478F-8476-6AEB8BEDB31F}" srcOrd="0" destOrd="5" presId="urn:microsoft.com/office/officeart/2005/8/layout/hList1"/>
    <dgm:cxn modelId="{8045DA0B-ECF5-4D80-865E-F29F5C71A342}" srcId="{FCAC50DC-2CD1-4408-824E-CD315778F647}" destId="{F505074D-668B-4667-92DA-45C67AD9E733}" srcOrd="5" destOrd="0" parTransId="{47B01C80-8AAF-497A-8EF2-3AFA2DB4FCDA}" sibTransId="{CDB4335D-3FD2-48D6-ACFB-9086DD89F988}"/>
    <dgm:cxn modelId="{BBC58AD9-F374-4C67-BE10-831CD0B9D55D}" srcId="{8BE446E1-6BBC-4910-B327-C99C5EC0CAF0}" destId="{D31D0B47-21B9-45CB-A416-B43EAEA58797}" srcOrd="1" destOrd="0" parTransId="{DA6FEA45-CBF0-467B-B796-87BD1F818A11}" sibTransId="{EA4E762A-306E-419E-BB7F-C607C9915574}"/>
    <dgm:cxn modelId="{B088E4DD-A6A7-4B61-B1C9-EA2FCBE1AEDD}" type="presOf" srcId="{D31D0B47-21B9-45CB-A416-B43EAEA58797}" destId="{90474476-C04B-40D3-9193-FFEBE14A811F}" srcOrd="0" destOrd="0" presId="urn:microsoft.com/office/officeart/2005/8/layout/hList1"/>
    <dgm:cxn modelId="{D8B02B84-F07C-4C3C-B106-048CB1CCB51D}" type="presOf" srcId="{6072EE9D-006E-4E70-B28F-C1FA3B2F4C4A}" destId="{82E86C3C-F243-41AE-8C18-BDA1A998F112}" srcOrd="0" destOrd="1" presId="urn:microsoft.com/office/officeart/2005/8/layout/hList1"/>
    <dgm:cxn modelId="{0376B95D-CD20-4467-810D-AB6C8FA4ABC4}" srcId="{FCAC50DC-2CD1-4408-824E-CD315778F647}" destId="{CA430A6D-279F-4EA6-BCB5-A593D3CB1195}" srcOrd="0" destOrd="0" parTransId="{BA2898F4-B625-4F80-AF6E-32135A68E550}" sibTransId="{124B9EC2-8CD9-4850-9305-9EC549083805}"/>
    <dgm:cxn modelId="{355E5593-92FF-49FB-B190-575F79017969}" srcId="{C10A525F-7F05-49BF-BEEB-88E2B622FF34}" destId="{F23298A2-E3C5-4D73-86F3-328290B72763}" srcOrd="1" destOrd="0" parTransId="{832A14E1-8368-4FA8-B947-CACF9586DB02}" sibTransId="{D3C21ED3-88CB-4F0B-B7EE-AC3C331E51D1}"/>
    <dgm:cxn modelId="{9BAB05D5-4EA9-440B-90A6-F92A2CE9C36D}" type="presOf" srcId="{3F3FE61C-187C-4C04-9B69-EA9A16C0CC6C}" destId="{5AE86FBB-46B8-478F-8476-6AEB8BEDB31F}" srcOrd="0" destOrd="2" presId="urn:microsoft.com/office/officeart/2005/8/layout/hList1"/>
    <dgm:cxn modelId="{05060F69-7EF0-4AE4-A288-4C4A5DEEA262}" type="presOf" srcId="{74414426-534E-413A-9E22-EF3F2A9305F6}" destId="{5AE86FBB-46B8-478F-8476-6AEB8BEDB31F}" srcOrd="0" destOrd="4" presId="urn:microsoft.com/office/officeart/2005/8/layout/hList1"/>
    <dgm:cxn modelId="{C2599F1B-5EEF-4A1B-B7CB-3A210E394A22}" srcId="{D31D0B47-21B9-45CB-A416-B43EAEA58797}" destId="{FD250DBF-9520-4C79-943F-49B45CAF7444}" srcOrd="0" destOrd="0" parTransId="{B0600512-8536-4F14-8F5B-8C6D3EAF9730}" sibTransId="{05933FA5-5A5F-4D33-9102-D067562951DA}"/>
    <dgm:cxn modelId="{402E446E-FA72-415F-B965-5D529288CE26}" srcId="{C10A525F-7F05-49BF-BEEB-88E2B622FF34}" destId="{6DB346C2-5235-4975-9FE3-63B9C66E5BB7}" srcOrd="4" destOrd="0" parTransId="{164499B5-FF12-4C98-BBB6-3F0E182D63CF}" sibTransId="{C9BED719-EF76-4C14-815C-75537189F2A3}"/>
    <dgm:cxn modelId="{CBD02D94-52A4-4F9B-84E2-9B0C461151B3}" type="presOf" srcId="{6DB346C2-5235-4975-9FE3-63B9C66E5BB7}" destId="{A56CE541-DD92-4914-920E-3D7E790297BB}" srcOrd="0" destOrd="4" presId="urn:microsoft.com/office/officeart/2005/8/layout/hList1"/>
    <dgm:cxn modelId="{8D82CAD2-3CB9-410F-9FBD-E52BC01B48E3}" type="presOf" srcId="{FD250DBF-9520-4C79-943F-49B45CAF7444}" destId="{82E86C3C-F243-41AE-8C18-BDA1A998F112}" srcOrd="0" destOrd="0" presId="urn:microsoft.com/office/officeart/2005/8/layout/hList1"/>
    <dgm:cxn modelId="{C6952E4C-3957-4AF9-B583-5D3BC6F05B36}" type="presOf" srcId="{2590AE6A-1E5D-4931-B5B4-8089CC168164}" destId="{5AE86FBB-46B8-478F-8476-6AEB8BEDB31F}" srcOrd="0" destOrd="1" presId="urn:microsoft.com/office/officeart/2005/8/layout/hList1"/>
    <dgm:cxn modelId="{DA5F8CCC-2FA5-427C-92C2-73A446325437}" type="presParOf" srcId="{9D74EF67-C257-4F7E-9106-BF15855BE95D}" destId="{994F7351-C478-47C0-BEB6-08CF96FE6AF7}" srcOrd="0" destOrd="0" presId="urn:microsoft.com/office/officeart/2005/8/layout/hList1"/>
    <dgm:cxn modelId="{50F0A76B-CF3B-4EFC-902F-7398A82532AF}" type="presParOf" srcId="{994F7351-C478-47C0-BEB6-08CF96FE6AF7}" destId="{95663F8F-5109-4400-8313-3F5F56D14A54}" srcOrd="0" destOrd="0" presId="urn:microsoft.com/office/officeart/2005/8/layout/hList1"/>
    <dgm:cxn modelId="{8E9DCC34-E323-4C47-8688-940446DC7480}" type="presParOf" srcId="{994F7351-C478-47C0-BEB6-08CF96FE6AF7}" destId="{A56CE541-DD92-4914-920E-3D7E790297BB}" srcOrd="1" destOrd="0" presId="urn:microsoft.com/office/officeart/2005/8/layout/hList1"/>
    <dgm:cxn modelId="{12326D13-B421-4B18-8549-8F00654C64C4}" type="presParOf" srcId="{9D74EF67-C257-4F7E-9106-BF15855BE95D}" destId="{0E00492A-6934-4923-971A-311A3E5C2BE7}" srcOrd="1" destOrd="0" presId="urn:microsoft.com/office/officeart/2005/8/layout/hList1"/>
    <dgm:cxn modelId="{04694664-D3DF-41F3-9ED6-1D0439FEA17C}" type="presParOf" srcId="{9D74EF67-C257-4F7E-9106-BF15855BE95D}" destId="{CE7CD477-E612-412E-88DF-8A0330D90664}" srcOrd="2" destOrd="0" presId="urn:microsoft.com/office/officeart/2005/8/layout/hList1"/>
    <dgm:cxn modelId="{6ED0CC56-697E-4376-8935-309F4BA81E51}" type="presParOf" srcId="{CE7CD477-E612-412E-88DF-8A0330D90664}" destId="{90474476-C04B-40D3-9193-FFEBE14A811F}" srcOrd="0" destOrd="0" presId="urn:microsoft.com/office/officeart/2005/8/layout/hList1"/>
    <dgm:cxn modelId="{7F46E9AD-101D-4049-89EA-7EE08FF4E10C}" type="presParOf" srcId="{CE7CD477-E612-412E-88DF-8A0330D90664}" destId="{82E86C3C-F243-41AE-8C18-BDA1A998F112}" srcOrd="1" destOrd="0" presId="urn:microsoft.com/office/officeart/2005/8/layout/hList1"/>
    <dgm:cxn modelId="{0A729E21-A0E9-4970-8F36-0074DAF5107F}" type="presParOf" srcId="{9D74EF67-C257-4F7E-9106-BF15855BE95D}" destId="{BC8075D2-7E98-4B83-9649-BB4BCD5664A7}" srcOrd="3" destOrd="0" presId="urn:microsoft.com/office/officeart/2005/8/layout/hList1"/>
    <dgm:cxn modelId="{59475DEA-0E23-40A7-96ED-3CEE39644E75}" type="presParOf" srcId="{9D74EF67-C257-4F7E-9106-BF15855BE95D}" destId="{80B5981F-20B3-47CE-BFB5-0A5CC0A7606D}" srcOrd="4" destOrd="0" presId="urn:microsoft.com/office/officeart/2005/8/layout/hList1"/>
    <dgm:cxn modelId="{88BC8F01-3059-4FA9-9E6C-BA62AEF89B4B}" type="presParOf" srcId="{80B5981F-20B3-47CE-BFB5-0A5CC0A7606D}" destId="{F70D6CB6-F042-44E3-9934-B998B2726AF8}" srcOrd="0" destOrd="0" presId="urn:microsoft.com/office/officeart/2005/8/layout/hList1"/>
    <dgm:cxn modelId="{D28263CB-9F12-46EB-9DDD-4B515564961A}" type="presParOf" srcId="{80B5981F-20B3-47CE-BFB5-0A5CC0A7606D}" destId="{5AE86FBB-46B8-478F-8476-6AEB8BEDB3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98A8B-C630-4D72-9A9F-C364780B2986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E4B0CD8C-0CE6-49BE-868C-A5BA3D2E8CDB}">
      <dgm:prSet phldrT="[Текст]"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1600" u="sng" dirty="0" smtClean="0">
              <a:solidFill>
                <a:schemeClr val="tx1"/>
              </a:solidFill>
            </a:rPr>
            <a:t>Наставник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Развивает свои деловые качества.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Повышает свой профессиональный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1"/>
              </a:solidFill>
            </a:rPr>
            <a:t>уровень в процессе </a:t>
          </a:r>
          <a:r>
            <a:rPr lang="ru-RU" sz="1800" dirty="0" err="1" smtClean="0">
              <a:solidFill>
                <a:schemeClr val="tx1"/>
              </a:solidFill>
            </a:rPr>
            <a:t>взаимообучения</a:t>
          </a:r>
          <a:endParaRPr lang="ru-RU" sz="1800" dirty="0">
            <a:solidFill>
              <a:schemeClr val="tx1"/>
            </a:solidFill>
          </a:endParaRPr>
        </a:p>
      </dgm:t>
    </dgm:pt>
    <dgm:pt modelId="{D328E370-1C40-44F9-BE41-0C01373C2F11}" type="parTrans" cxnId="{3DF5D29E-DAF1-41B8-ACD9-4F3E2D68E4E3}">
      <dgm:prSet/>
      <dgm:spPr/>
      <dgm:t>
        <a:bodyPr/>
        <a:lstStyle/>
        <a:p>
          <a:endParaRPr lang="ru-RU"/>
        </a:p>
      </dgm:t>
    </dgm:pt>
    <dgm:pt modelId="{CCA00285-8CA3-4401-B418-17EB944CBFC1}" type="sibTrans" cxnId="{3DF5D29E-DAF1-41B8-ACD9-4F3E2D68E4E3}">
      <dgm:prSet/>
      <dgm:spPr/>
      <dgm:t>
        <a:bodyPr/>
        <a:lstStyle/>
        <a:p>
          <a:endParaRPr lang="ru-RU"/>
        </a:p>
      </dgm:t>
    </dgm:pt>
    <dgm:pt modelId="{D6B2594F-E139-449C-B840-9600AC18DE5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u="sng" dirty="0" smtClean="0">
              <a:solidFill>
                <a:schemeClr val="tx1"/>
              </a:solidFill>
            </a:rPr>
            <a:t>Молодой педагог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</a:rPr>
            <a:t>Получает знания, развивает навыки и умения, повышает свой профессиональный уровень, строит собственную профессиональную карьеру, выстраивает конструктивные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</a:rPr>
            <a:t>отношения с наставником</a:t>
          </a:r>
          <a:endParaRPr lang="ru-RU" sz="1600" dirty="0">
            <a:solidFill>
              <a:schemeClr val="tx1"/>
            </a:solidFill>
          </a:endParaRPr>
        </a:p>
      </dgm:t>
    </dgm:pt>
    <dgm:pt modelId="{4122F967-AC39-4EF8-845F-495D0138C1C9}" type="parTrans" cxnId="{143ED4D3-4E9D-48C2-B33B-EE46394DD99B}">
      <dgm:prSet/>
      <dgm:spPr/>
      <dgm:t>
        <a:bodyPr/>
        <a:lstStyle/>
        <a:p>
          <a:endParaRPr lang="ru-RU"/>
        </a:p>
      </dgm:t>
    </dgm:pt>
    <dgm:pt modelId="{16E94E7C-490E-4CB7-AD58-943A7C3E7534}" type="sibTrans" cxnId="{143ED4D3-4E9D-48C2-B33B-EE46394DD99B}">
      <dgm:prSet/>
      <dgm:spPr/>
      <dgm:t>
        <a:bodyPr/>
        <a:lstStyle/>
        <a:p>
          <a:endParaRPr lang="ru-RU"/>
        </a:p>
      </dgm:t>
    </dgm:pt>
    <dgm:pt modelId="{419095DB-8254-4BFF-B6A7-0FD3AE0D9683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Наставничество</a:t>
          </a:r>
          <a:endParaRPr lang="ru-RU" sz="2800" dirty="0">
            <a:solidFill>
              <a:schemeClr val="tx1"/>
            </a:solidFill>
          </a:endParaRPr>
        </a:p>
      </dgm:t>
    </dgm:pt>
    <dgm:pt modelId="{4221EA2F-CF72-435C-B66A-5079433733AF}" type="parTrans" cxnId="{BEC3EE39-56D7-4847-8C8D-8A8048CBD9BB}">
      <dgm:prSet/>
      <dgm:spPr/>
      <dgm:t>
        <a:bodyPr/>
        <a:lstStyle/>
        <a:p>
          <a:endParaRPr lang="ru-RU"/>
        </a:p>
      </dgm:t>
    </dgm:pt>
    <dgm:pt modelId="{78889A46-8FCE-4368-A406-8E33A0A085BE}" type="sibTrans" cxnId="{BEC3EE39-56D7-4847-8C8D-8A8048CBD9BB}">
      <dgm:prSet/>
      <dgm:spPr/>
      <dgm:t>
        <a:bodyPr/>
        <a:lstStyle/>
        <a:p>
          <a:endParaRPr lang="ru-RU"/>
        </a:p>
      </dgm:t>
    </dgm:pt>
    <dgm:pt modelId="{DEF697AD-E0B2-4AFE-A9EF-C1E685F78EA4}" type="pres">
      <dgm:prSet presAssocID="{2A698A8B-C630-4D72-9A9F-C364780B2986}" presName="linearFlow" presStyleCnt="0">
        <dgm:presLayoutVars>
          <dgm:dir/>
          <dgm:resizeHandles val="exact"/>
        </dgm:presLayoutVars>
      </dgm:prSet>
      <dgm:spPr/>
    </dgm:pt>
    <dgm:pt modelId="{BAB2311F-F8D2-42B9-9A79-812AEF59A049}" type="pres">
      <dgm:prSet presAssocID="{E4B0CD8C-0CE6-49BE-868C-A5BA3D2E8CDB}" presName="node" presStyleLbl="node1" presStyleIdx="0" presStyleCnt="3" custScaleX="154999" custScaleY="99856" custLinFactNeighborX="-28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6603C-14E0-4340-B613-CA440E1FEE18}" type="pres">
      <dgm:prSet presAssocID="{CCA00285-8CA3-4401-B418-17EB944CBFC1}" presName="spacerL" presStyleCnt="0"/>
      <dgm:spPr/>
    </dgm:pt>
    <dgm:pt modelId="{53874AAC-06CF-4CE3-8283-91EF64C579AF}" type="pres">
      <dgm:prSet presAssocID="{CCA00285-8CA3-4401-B418-17EB944CBFC1}" presName="sibTrans" presStyleLbl="sibTrans2D1" presStyleIdx="0" presStyleCnt="2" custScaleX="31290" custScaleY="55978"/>
      <dgm:spPr/>
      <dgm:t>
        <a:bodyPr/>
        <a:lstStyle/>
        <a:p>
          <a:endParaRPr lang="ru-RU"/>
        </a:p>
      </dgm:t>
    </dgm:pt>
    <dgm:pt modelId="{19A5D0A9-E580-40E0-896E-9C827A1E34DC}" type="pres">
      <dgm:prSet presAssocID="{CCA00285-8CA3-4401-B418-17EB944CBFC1}" presName="spacerR" presStyleCnt="0"/>
      <dgm:spPr/>
    </dgm:pt>
    <dgm:pt modelId="{6011C8E2-3C7E-454F-BEE2-B2B70D65EE10}" type="pres">
      <dgm:prSet presAssocID="{D6B2594F-E139-449C-B840-9600AC18DE57}" presName="node" presStyleLbl="node1" presStyleIdx="1" presStyleCnt="3" custScaleX="178132" custScaleY="105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8B5A1-1522-4A01-B643-70E9C70574D1}" type="pres">
      <dgm:prSet presAssocID="{16E94E7C-490E-4CB7-AD58-943A7C3E7534}" presName="spacerL" presStyleCnt="0"/>
      <dgm:spPr/>
    </dgm:pt>
    <dgm:pt modelId="{A9156066-EA3C-4C4E-B275-99D531454D6A}" type="pres">
      <dgm:prSet presAssocID="{16E94E7C-490E-4CB7-AD58-943A7C3E7534}" presName="sibTrans" presStyleLbl="sibTrans2D1" presStyleIdx="1" presStyleCnt="2" custScaleX="25515" custScaleY="47959"/>
      <dgm:spPr/>
      <dgm:t>
        <a:bodyPr/>
        <a:lstStyle/>
        <a:p>
          <a:endParaRPr lang="ru-RU"/>
        </a:p>
      </dgm:t>
    </dgm:pt>
    <dgm:pt modelId="{56D00509-1314-45C5-961F-5C6934409E76}" type="pres">
      <dgm:prSet presAssocID="{16E94E7C-490E-4CB7-AD58-943A7C3E7534}" presName="spacerR" presStyleCnt="0"/>
      <dgm:spPr/>
    </dgm:pt>
    <dgm:pt modelId="{8AE13999-ADC1-4C61-9773-4037A8DDB7EE}" type="pres">
      <dgm:prSet presAssocID="{419095DB-8254-4BFF-B6A7-0FD3AE0D96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C3EE39-56D7-4847-8C8D-8A8048CBD9BB}" srcId="{2A698A8B-C630-4D72-9A9F-C364780B2986}" destId="{419095DB-8254-4BFF-B6A7-0FD3AE0D9683}" srcOrd="2" destOrd="0" parTransId="{4221EA2F-CF72-435C-B66A-5079433733AF}" sibTransId="{78889A46-8FCE-4368-A406-8E33A0A085BE}"/>
    <dgm:cxn modelId="{143ED4D3-4E9D-48C2-B33B-EE46394DD99B}" srcId="{2A698A8B-C630-4D72-9A9F-C364780B2986}" destId="{D6B2594F-E139-449C-B840-9600AC18DE57}" srcOrd="1" destOrd="0" parTransId="{4122F967-AC39-4EF8-845F-495D0138C1C9}" sibTransId="{16E94E7C-490E-4CB7-AD58-943A7C3E7534}"/>
    <dgm:cxn modelId="{3DF5D29E-DAF1-41B8-ACD9-4F3E2D68E4E3}" srcId="{2A698A8B-C630-4D72-9A9F-C364780B2986}" destId="{E4B0CD8C-0CE6-49BE-868C-A5BA3D2E8CDB}" srcOrd="0" destOrd="0" parTransId="{D328E370-1C40-44F9-BE41-0C01373C2F11}" sibTransId="{CCA00285-8CA3-4401-B418-17EB944CBFC1}"/>
    <dgm:cxn modelId="{759C5E8A-E3B4-48A1-825A-86C41C1D2EC3}" type="presOf" srcId="{D6B2594F-E139-449C-B840-9600AC18DE57}" destId="{6011C8E2-3C7E-454F-BEE2-B2B70D65EE10}" srcOrd="0" destOrd="0" presId="urn:microsoft.com/office/officeart/2005/8/layout/equation1"/>
    <dgm:cxn modelId="{94D13C6D-C53B-4DDA-BC8C-7F3E6C0F5BB8}" type="presOf" srcId="{E4B0CD8C-0CE6-49BE-868C-A5BA3D2E8CDB}" destId="{BAB2311F-F8D2-42B9-9A79-812AEF59A049}" srcOrd="0" destOrd="0" presId="urn:microsoft.com/office/officeart/2005/8/layout/equation1"/>
    <dgm:cxn modelId="{97F46D61-603D-4A8D-B10D-D4DE644B3127}" type="presOf" srcId="{16E94E7C-490E-4CB7-AD58-943A7C3E7534}" destId="{A9156066-EA3C-4C4E-B275-99D531454D6A}" srcOrd="0" destOrd="0" presId="urn:microsoft.com/office/officeart/2005/8/layout/equation1"/>
    <dgm:cxn modelId="{59258EC3-2C09-4DB4-98BC-7D19A93EB4EB}" type="presOf" srcId="{2A698A8B-C630-4D72-9A9F-C364780B2986}" destId="{DEF697AD-E0B2-4AFE-A9EF-C1E685F78EA4}" srcOrd="0" destOrd="0" presId="urn:microsoft.com/office/officeart/2005/8/layout/equation1"/>
    <dgm:cxn modelId="{7DC47235-5677-4EEE-8480-F9E894F62203}" type="presOf" srcId="{CCA00285-8CA3-4401-B418-17EB944CBFC1}" destId="{53874AAC-06CF-4CE3-8283-91EF64C579AF}" srcOrd="0" destOrd="0" presId="urn:microsoft.com/office/officeart/2005/8/layout/equation1"/>
    <dgm:cxn modelId="{A0434951-EF18-46CC-9AAE-ECE62CD7403E}" type="presOf" srcId="{419095DB-8254-4BFF-B6A7-0FD3AE0D9683}" destId="{8AE13999-ADC1-4C61-9773-4037A8DDB7EE}" srcOrd="0" destOrd="0" presId="urn:microsoft.com/office/officeart/2005/8/layout/equation1"/>
    <dgm:cxn modelId="{44752FC1-5EA2-4E08-A80C-6E6016985CFB}" type="presParOf" srcId="{DEF697AD-E0B2-4AFE-A9EF-C1E685F78EA4}" destId="{BAB2311F-F8D2-42B9-9A79-812AEF59A049}" srcOrd="0" destOrd="0" presId="urn:microsoft.com/office/officeart/2005/8/layout/equation1"/>
    <dgm:cxn modelId="{BEC21347-3581-4186-95C6-46CAA4A4014E}" type="presParOf" srcId="{DEF697AD-E0B2-4AFE-A9EF-C1E685F78EA4}" destId="{8196603C-14E0-4340-B613-CA440E1FEE18}" srcOrd="1" destOrd="0" presId="urn:microsoft.com/office/officeart/2005/8/layout/equation1"/>
    <dgm:cxn modelId="{CACC8AC7-B087-40DB-9CFB-8D762EA2FCE9}" type="presParOf" srcId="{DEF697AD-E0B2-4AFE-A9EF-C1E685F78EA4}" destId="{53874AAC-06CF-4CE3-8283-91EF64C579AF}" srcOrd="2" destOrd="0" presId="urn:microsoft.com/office/officeart/2005/8/layout/equation1"/>
    <dgm:cxn modelId="{E737FAC3-41C0-4B28-8F57-ECCB41B860E1}" type="presParOf" srcId="{DEF697AD-E0B2-4AFE-A9EF-C1E685F78EA4}" destId="{19A5D0A9-E580-40E0-896E-9C827A1E34DC}" srcOrd="3" destOrd="0" presId="urn:microsoft.com/office/officeart/2005/8/layout/equation1"/>
    <dgm:cxn modelId="{EDC21755-EC9B-408C-BEC8-8D78837B5EF0}" type="presParOf" srcId="{DEF697AD-E0B2-4AFE-A9EF-C1E685F78EA4}" destId="{6011C8E2-3C7E-454F-BEE2-B2B70D65EE10}" srcOrd="4" destOrd="0" presId="urn:microsoft.com/office/officeart/2005/8/layout/equation1"/>
    <dgm:cxn modelId="{22B3EA29-238B-40D3-98DA-358132E743B9}" type="presParOf" srcId="{DEF697AD-E0B2-4AFE-A9EF-C1E685F78EA4}" destId="{3D48B5A1-1522-4A01-B643-70E9C70574D1}" srcOrd="5" destOrd="0" presId="urn:microsoft.com/office/officeart/2005/8/layout/equation1"/>
    <dgm:cxn modelId="{E208BB60-27CC-4250-8779-DEDB1BD42EFC}" type="presParOf" srcId="{DEF697AD-E0B2-4AFE-A9EF-C1E685F78EA4}" destId="{A9156066-EA3C-4C4E-B275-99D531454D6A}" srcOrd="6" destOrd="0" presId="urn:microsoft.com/office/officeart/2005/8/layout/equation1"/>
    <dgm:cxn modelId="{8DB2E847-51A2-4E1E-8CAA-24CE15144008}" type="presParOf" srcId="{DEF697AD-E0B2-4AFE-A9EF-C1E685F78EA4}" destId="{56D00509-1314-45C5-961F-5C6934409E76}" srcOrd="7" destOrd="0" presId="urn:microsoft.com/office/officeart/2005/8/layout/equation1"/>
    <dgm:cxn modelId="{90719E6A-0582-4CC2-B8D4-124D91013E25}" type="presParOf" srcId="{DEF697AD-E0B2-4AFE-A9EF-C1E685F78EA4}" destId="{8AE13999-ADC1-4C61-9773-4037A8DDB7E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63F8F-5109-4400-8313-3F5F56D14A54}">
      <dsp:nvSpPr>
        <dsp:cNvPr id="0" name=""/>
        <dsp:cNvSpPr/>
      </dsp:nvSpPr>
      <dsp:spPr>
        <a:xfrm>
          <a:off x="16738" y="0"/>
          <a:ext cx="3612543" cy="14450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части оценки наставнической программы</a:t>
          </a:r>
          <a:endParaRPr lang="ru-RU" sz="2000" kern="1200" dirty="0"/>
        </a:p>
      </dsp:txBody>
      <dsp:txXfrm>
        <a:off x="16738" y="0"/>
        <a:ext cx="3612543" cy="1445017"/>
      </dsp:txXfrm>
    </dsp:sp>
    <dsp:sp modelId="{A56CE541-DD92-4914-920E-3D7E790297BB}">
      <dsp:nvSpPr>
        <dsp:cNvPr id="0" name=""/>
        <dsp:cNvSpPr/>
      </dsp:nvSpPr>
      <dsp:spPr>
        <a:xfrm>
          <a:off x="7887" y="1479170"/>
          <a:ext cx="3612543" cy="448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Соответствие организации наставничества принципам, заложенным в программу;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Соответствие наставничества современным подходам и технологиям;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Наличие соответствующего психологического климата;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Логичность;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Запросы участников на продолжение работы</a:t>
          </a:r>
          <a:endParaRPr lang="ru-RU" sz="2000" kern="1200" dirty="0"/>
        </a:p>
      </dsp:txBody>
      <dsp:txXfrm>
        <a:off x="7887" y="1479170"/>
        <a:ext cx="3612543" cy="4487981"/>
      </dsp:txXfrm>
    </dsp:sp>
    <dsp:sp modelId="{90474476-C04B-40D3-9193-FFEBE14A811F}">
      <dsp:nvSpPr>
        <dsp:cNvPr id="0" name=""/>
        <dsp:cNvSpPr/>
      </dsp:nvSpPr>
      <dsp:spPr>
        <a:xfrm>
          <a:off x="4064268" y="0"/>
          <a:ext cx="3612543" cy="14450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 smtClean="0"/>
            <a:t>В части определения эффективности всех участников наставнической деятельности </a:t>
          </a:r>
          <a:endParaRPr lang="ru-RU" sz="2000" i="0" kern="1200" dirty="0"/>
        </a:p>
      </dsp:txBody>
      <dsp:txXfrm>
        <a:off x="4064268" y="0"/>
        <a:ext cx="3612543" cy="1445017"/>
      </dsp:txXfrm>
    </dsp:sp>
    <dsp:sp modelId="{82E86C3C-F243-41AE-8C18-BDA1A998F112}">
      <dsp:nvSpPr>
        <dsp:cNvPr id="0" name=""/>
        <dsp:cNvSpPr/>
      </dsp:nvSpPr>
      <dsp:spPr>
        <a:xfrm>
          <a:off x="4085618" y="1459288"/>
          <a:ext cx="3612543" cy="448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Степень удовлетворенности всех участников наставнической деятельности;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Уровень удовлетворенности партнеров от взаимодействия</a:t>
          </a:r>
          <a:endParaRPr lang="ru-RU" sz="2000" kern="1200" dirty="0"/>
        </a:p>
      </dsp:txBody>
      <dsp:txXfrm>
        <a:off x="4085618" y="1459288"/>
        <a:ext cx="3612543" cy="4487981"/>
      </dsp:txXfrm>
    </dsp:sp>
    <dsp:sp modelId="{F70D6CB6-F042-44E3-9934-B998B2726AF8}">
      <dsp:nvSpPr>
        <dsp:cNvPr id="0" name=""/>
        <dsp:cNvSpPr/>
      </dsp:nvSpPr>
      <dsp:spPr>
        <a:xfrm>
          <a:off x="8136327" y="0"/>
          <a:ext cx="3612543" cy="14450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0" kern="1200" dirty="0" smtClean="0"/>
            <a:t>Относительно изменений в личности наставляемых</a:t>
          </a:r>
          <a:endParaRPr lang="ru-RU" sz="2000" i="0" kern="1200" dirty="0"/>
        </a:p>
      </dsp:txBody>
      <dsp:txXfrm>
        <a:off x="8136327" y="0"/>
        <a:ext cx="3612543" cy="1445017"/>
      </dsp:txXfrm>
    </dsp:sp>
    <dsp:sp modelId="{5AE86FBB-46B8-478F-8476-6AEB8BEDB31F}">
      <dsp:nvSpPr>
        <dsp:cNvPr id="0" name=""/>
        <dsp:cNvSpPr/>
      </dsp:nvSpPr>
      <dsp:spPr>
        <a:xfrm>
          <a:off x="8130980" y="1430251"/>
          <a:ext cx="3661457" cy="448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Улучшение и позитивная динамика образовательных результатов;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Нормализация уровня тревожности;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Оптимизация процессов общения, снижение уровня агрессивности;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Повышение уровня самооценки наставляемых;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Активность и заинтересованность наставляемых;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Степень применения наставляемыми знаний, умений и опыта</a:t>
          </a:r>
          <a:endParaRPr lang="ru-RU" sz="600" kern="1200" dirty="0"/>
        </a:p>
      </dsp:txBody>
      <dsp:txXfrm>
        <a:off x="8130980" y="1430251"/>
        <a:ext cx="3661457" cy="4487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2311F-F8D2-42B9-9A79-812AEF59A049}">
      <dsp:nvSpPr>
        <dsp:cNvPr id="0" name=""/>
        <dsp:cNvSpPr/>
      </dsp:nvSpPr>
      <dsp:spPr>
        <a:xfrm>
          <a:off x="0" y="774286"/>
          <a:ext cx="3665524" cy="23614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u="sng" kern="1200" dirty="0" smtClean="0">
              <a:solidFill>
                <a:schemeClr val="tx1"/>
              </a:solidFill>
            </a:rPr>
            <a:t>Наставник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Развивает свои деловые качества.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Повышает свой профессиональный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уровень в процессе </a:t>
          </a:r>
          <a:r>
            <a:rPr lang="ru-RU" sz="1800" kern="1200" dirty="0" err="1" smtClean="0">
              <a:solidFill>
                <a:schemeClr val="tx1"/>
              </a:solidFill>
            </a:rPr>
            <a:t>взаимообучения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36804" y="1120114"/>
        <a:ext cx="2591916" cy="1669808"/>
      </dsp:txXfrm>
    </dsp:sp>
    <dsp:sp modelId="{53874AAC-06CF-4CE3-8283-91EF64C579AF}">
      <dsp:nvSpPr>
        <dsp:cNvPr id="0" name=""/>
        <dsp:cNvSpPr/>
      </dsp:nvSpPr>
      <dsp:spPr>
        <a:xfrm>
          <a:off x="3861642" y="1571114"/>
          <a:ext cx="429181" cy="76780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918530" y="1904546"/>
        <a:ext cx="315405" cy="100944"/>
      </dsp:txXfrm>
    </dsp:sp>
    <dsp:sp modelId="{6011C8E2-3C7E-454F-BEE2-B2B70D65EE10}">
      <dsp:nvSpPr>
        <dsp:cNvPr id="0" name=""/>
        <dsp:cNvSpPr/>
      </dsp:nvSpPr>
      <dsp:spPr>
        <a:xfrm>
          <a:off x="4482850" y="710210"/>
          <a:ext cx="4212590" cy="2489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u="sng" kern="1200" dirty="0" smtClean="0">
              <a:solidFill>
                <a:schemeClr val="tx1"/>
              </a:solidFill>
            </a:rPr>
            <a:t>Молодой педагог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Получает знания, развивает навыки и умения, повышает свой профессиональный уровень, строит собственную профессиональную карьеру, выстраивает конструктивные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</a:rPr>
            <a:t>отношения с наставником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099770" y="1074806"/>
        <a:ext cx="2978750" cy="1760424"/>
      </dsp:txXfrm>
    </dsp:sp>
    <dsp:sp modelId="{A9156066-EA3C-4C4E-B275-99D531454D6A}">
      <dsp:nvSpPr>
        <dsp:cNvPr id="0" name=""/>
        <dsp:cNvSpPr/>
      </dsp:nvSpPr>
      <dsp:spPr>
        <a:xfrm>
          <a:off x="8887468" y="1626110"/>
          <a:ext cx="349970" cy="657817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>
        <a:off x="8933857" y="1761620"/>
        <a:ext cx="257192" cy="386797"/>
      </dsp:txXfrm>
    </dsp:sp>
    <dsp:sp modelId="{8AE13999-ADC1-4C61-9773-4037A8DDB7EE}">
      <dsp:nvSpPr>
        <dsp:cNvPr id="0" name=""/>
        <dsp:cNvSpPr/>
      </dsp:nvSpPr>
      <dsp:spPr>
        <a:xfrm>
          <a:off x="9429466" y="772583"/>
          <a:ext cx="2364870" cy="23648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Наставничество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9775793" y="1118910"/>
        <a:ext cx="1672216" cy="1672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AD1F0-9EC7-4E4B-99FD-C4B333F2A60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76D2-CAC5-45D4-BFC1-182CE945D1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052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76D2-CAC5-45D4-BFC1-182CE945D10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19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76D2-CAC5-45D4-BFC1-182CE945D10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98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76D2-CAC5-45D4-BFC1-182CE945D10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1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ли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50863" y="1787188"/>
            <a:ext cx="8245475" cy="273037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600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Введите тему работы </a:t>
            </a:r>
            <a:br>
              <a:rPr lang="ru-RU" dirty="0" smtClean="0"/>
            </a:br>
            <a:r>
              <a:rPr lang="ru-RU" dirty="0" smtClean="0"/>
              <a:t>или выступления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50863" y="1293866"/>
            <a:ext cx="8245475" cy="4907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600" b="0" baseline="0">
                <a:solidFill>
                  <a:srgbClr val="639437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ВВЕДИТЕ ВИД ВЫПОЛНЕННОЙ РАБОТЫ ИЛИ МЕРОПРИЯТИЕ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166" y="221840"/>
            <a:ext cx="1011436" cy="7920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16277" y="367491"/>
            <a:ext cx="8712968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000"/>
              </a:lnSpc>
            </a:pPr>
            <a:r>
              <a:rPr lang="ru-RU" sz="1400" b="1" dirty="0" smtClean="0">
                <a:solidFill>
                  <a:srgbClr val="6FAB39"/>
                </a:solidFill>
                <a:latin typeface="+mj-lt"/>
              </a:rPr>
              <a:t>АРХАНГЕЛЬСКИЙ ГОСУДАРСТВЕННЫЙ </a:t>
            </a:r>
          </a:p>
          <a:p>
            <a:pPr algn="r">
              <a:lnSpc>
                <a:spcPts val="2000"/>
              </a:lnSpc>
            </a:pPr>
            <a:r>
              <a:rPr lang="ru-RU" sz="1400" b="1" dirty="0" smtClean="0">
                <a:solidFill>
                  <a:srgbClr val="6FAB39"/>
                </a:solidFill>
                <a:latin typeface="+mj-lt"/>
              </a:rPr>
              <a:t>МНОГОПРОФИЛЬНЫЙ КОЛЛЕДЖ</a:t>
            </a:r>
            <a:endParaRPr lang="ru-RU" sz="1400" b="1" dirty="0">
              <a:solidFill>
                <a:srgbClr val="6FAB39"/>
              </a:solidFill>
              <a:latin typeface="+mj-lt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4" hasCustomPrompt="1"/>
          </p:nvPr>
        </p:nvSpPr>
        <p:spPr>
          <a:xfrm>
            <a:off x="550863" y="5733315"/>
            <a:ext cx="8245475" cy="258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Введите специальность и учебную группу (либо должность)</a:t>
            </a:r>
            <a:endParaRPr lang="ru-RU" dirty="0"/>
          </a:p>
        </p:txBody>
      </p:sp>
      <p:sp>
        <p:nvSpPr>
          <p:cNvPr id="22" name="Текст 20"/>
          <p:cNvSpPr>
            <a:spLocks noGrp="1"/>
          </p:cNvSpPr>
          <p:nvPr>
            <p:ph type="body" sz="quarter" idx="16" hasCustomPrompt="1"/>
          </p:nvPr>
        </p:nvSpPr>
        <p:spPr>
          <a:xfrm>
            <a:off x="550863" y="6013523"/>
            <a:ext cx="8245475" cy="2952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Введите фамилию, имя, отчество научного руководителя, его должность (при наличии)</a:t>
            </a:r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17" hasCustomPrompt="1"/>
          </p:nvPr>
        </p:nvSpPr>
        <p:spPr>
          <a:xfrm>
            <a:off x="550862" y="5411051"/>
            <a:ext cx="8245475" cy="2881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baseline="0"/>
            </a:lvl1pPr>
          </a:lstStyle>
          <a:p>
            <a:pPr lvl="0"/>
            <a:r>
              <a:rPr lang="ru-RU" dirty="0" smtClean="0"/>
              <a:t>Фамилия, имя и отчество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10405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47">
          <p15:clr>
            <a:srgbClr val="FBAE40"/>
          </p15:clr>
        </p15:guide>
        <p15:guide id="2" pos="5541">
          <p15:clr>
            <a:srgbClr val="FBAE40"/>
          </p15:clr>
        </p15:guide>
        <p15:guide id="3" orient="horz" pos="799">
          <p15:clr>
            <a:srgbClr val="FBAE40"/>
          </p15:clr>
        </p15:guide>
        <p15:guide id="4" orient="horz" pos="397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аблица 5"/>
          <p:cNvSpPr>
            <a:spLocks noGrp="1"/>
          </p:cNvSpPr>
          <p:nvPr>
            <p:ph type="tbl" sz="quarter" idx="10"/>
          </p:nvPr>
        </p:nvSpPr>
        <p:spPr>
          <a:xfrm>
            <a:off x="365125" y="1271588"/>
            <a:ext cx="11469688" cy="50339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364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51E65-2E17-47FE-97A7-B5EC315843EB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25B051-61F5-4D55-9740-33FE478A3D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иаграмма 5"/>
          <p:cNvSpPr>
            <a:spLocks noGrp="1"/>
          </p:cNvSpPr>
          <p:nvPr>
            <p:ph type="chart" sz="quarter" idx="13"/>
          </p:nvPr>
        </p:nvSpPr>
        <p:spPr>
          <a:xfrm>
            <a:off x="704850" y="879475"/>
            <a:ext cx="7977188" cy="468471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772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51E65-2E17-47FE-97A7-B5EC315843EB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25B051-61F5-4D55-9740-33FE478A3D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865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51E65-2E17-47FE-97A7-B5EC315843EB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25B051-61F5-4D55-9740-33FE478A3D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3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063" y="2768691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851751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51E65-2E17-47FE-97A7-B5EC315843EB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25B051-61F5-4D55-9740-33FE478A3D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044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51E65-2E17-47FE-97A7-B5EC315843EB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25B051-61F5-4D55-9740-33FE478A3D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63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826" y="0"/>
            <a:ext cx="9140100" cy="627016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87374" y="1304925"/>
            <a:ext cx="11088689" cy="498266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aseline="0"/>
            </a:lvl1pPr>
          </a:lstStyle>
          <a:p>
            <a:pPr lvl="0"/>
            <a:r>
              <a:rPr lang="ru-RU" dirty="0" smtClean="0"/>
              <a:t>Здесь можно разместить текст. </a:t>
            </a:r>
            <a:br>
              <a:rPr lang="ru-RU" dirty="0" smtClean="0"/>
            </a:br>
            <a:r>
              <a:rPr lang="ru-RU" dirty="0" smtClean="0"/>
              <a:t>Рекомендуется использовать выравнивание по левой стороне.</a:t>
            </a:r>
            <a:br>
              <a:rPr lang="ru-RU" dirty="0" smtClean="0"/>
            </a:br>
            <a:r>
              <a:rPr lang="ru-RU" dirty="0" smtClean="0"/>
              <a:t>Помните, что нельзя перегружать слайд большим объемом текста.</a:t>
            </a:r>
          </a:p>
          <a:p>
            <a:pPr lvl="0"/>
            <a:r>
              <a:rPr lang="ru-RU" dirty="0" smtClean="0"/>
              <a:t>Выносите на слайд самое важное и в доступном кратком формате.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91684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70">
          <p15:clr>
            <a:srgbClr val="FBAE40"/>
          </p15:clr>
        </p15:guide>
        <p15:guide id="2" pos="7355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orient="horz" pos="82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, текст и спис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34826" y="0"/>
            <a:ext cx="9140100" cy="627016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87374" y="1304925"/>
            <a:ext cx="11088689" cy="18562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aseline="0"/>
            </a:lvl1pPr>
          </a:lstStyle>
          <a:p>
            <a:pPr lvl="0"/>
            <a:r>
              <a:rPr lang="ru-RU" dirty="0" smtClean="0"/>
              <a:t>Здесь можно разместить текст. </a:t>
            </a:r>
            <a:br>
              <a:rPr lang="ru-RU" dirty="0" smtClean="0"/>
            </a:br>
            <a:r>
              <a:rPr lang="ru-RU" dirty="0" smtClean="0"/>
              <a:t>Рекомендуется использовать выравнивание по левой стороне.</a:t>
            </a:r>
            <a:br>
              <a:rPr lang="ru-RU" dirty="0" smtClean="0"/>
            </a:br>
            <a:r>
              <a:rPr lang="ru-RU" dirty="0" smtClean="0"/>
              <a:t>Помните, что нельзя перегружать слайд большим объемом текста.</a:t>
            </a:r>
          </a:p>
          <a:p>
            <a:pPr lvl="0"/>
            <a:r>
              <a:rPr lang="ru-RU" dirty="0" smtClean="0"/>
              <a:t>Выносите на слайд самое важное и в доступном кратком формате.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3240088"/>
            <a:ext cx="11088688" cy="283051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Clr>
                <a:srgbClr val="639437"/>
              </a:buClr>
              <a:defRPr/>
            </a:lvl1pPr>
            <a:lvl2pPr>
              <a:lnSpc>
                <a:spcPct val="100000"/>
              </a:lnSpc>
              <a:spcBef>
                <a:spcPts val="0"/>
              </a:spcBef>
              <a:buClr>
                <a:srgbClr val="639437"/>
              </a:buClr>
              <a:defRPr baseline="0"/>
            </a:lvl2pPr>
            <a:lvl3pPr>
              <a:lnSpc>
                <a:spcPct val="100000"/>
              </a:lnSpc>
              <a:spcBef>
                <a:spcPts val="0"/>
              </a:spcBef>
              <a:buClr>
                <a:srgbClr val="639437"/>
              </a:buClr>
              <a:defRPr/>
            </a:lvl3pPr>
            <a:lvl4pPr>
              <a:lnSpc>
                <a:spcPct val="100000"/>
              </a:lnSpc>
              <a:spcBef>
                <a:spcPts val="0"/>
              </a:spcBef>
              <a:buClr>
                <a:srgbClr val="639437"/>
              </a:buClr>
              <a:defRPr baseline="0"/>
            </a:lvl4pPr>
            <a:lvl5pPr>
              <a:lnSpc>
                <a:spcPct val="100000"/>
              </a:lnSpc>
              <a:spcBef>
                <a:spcPts val="0"/>
              </a:spcBef>
              <a:buClr>
                <a:srgbClr val="639437"/>
              </a:buClr>
              <a:defRPr/>
            </a:lvl5pPr>
          </a:lstStyle>
          <a:p>
            <a:pPr lvl="0"/>
            <a:r>
              <a:rPr lang="ru-RU" dirty="0" smtClean="0"/>
              <a:t>Здесь можно сделать список</a:t>
            </a:r>
          </a:p>
          <a:p>
            <a:pPr lvl="0"/>
            <a:r>
              <a:rPr lang="ru-RU" dirty="0" smtClean="0"/>
              <a:t>Еще один пункт списка</a:t>
            </a:r>
          </a:p>
          <a:p>
            <a:pPr lvl="1"/>
            <a:r>
              <a:rPr lang="ru-RU" dirty="0" smtClean="0"/>
              <a:t>Здесь можно сделать список второго уровня</a:t>
            </a:r>
          </a:p>
          <a:p>
            <a:pPr lvl="1"/>
            <a:r>
              <a:rPr lang="ru-RU" dirty="0" smtClean="0"/>
              <a:t>Еще один пункт списка второго уровня</a:t>
            </a:r>
          </a:p>
          <a:p>
            <a:pPr lvl="2"/>
            <a:r>
              <a:rPr lang="ru-RU" dirty="0" smtClean="0"/>
              <a:t>Здесь можно сделать список третьего уровня</a:t>
            </a:r>
          </a:p>
          <a:p>
            <a:pPr lvl="3"/>
            <a:r>
              <a:rPr lang="ru-RU" dirty="0" smtClean="0"/>
              <a:t>Здесь можно сделать список четвертого уровня</a:t>
            </a:r>
          </a:p>
          <a:p>
            <a:pPr lvl="4"/>
            <a:r>
              <a:rPr lang="ru-RU" dirty="0" smtClean="0"/>
              <a:t>Здесь можно сделать список пятого уровня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17925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70">
          <p15:clr>
            <a:srgbClr val="FBAE40"/>
          </p15:clr>
        </p15:guide>
        <p15:guide id="2" pos="7355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orient="horz" pos="82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95325" y="1989138"/>
            <a:ext cx="8280400" cy="2879725"/>
          </a:xfrm>
          <a:prstGeom prst="rect">
            <a:avLst/>
          </a:prstGeom>
        </p:spPr>
        <p:txBody>
          <a:bodyPr anchor="b"/>
          <a:lstStyle>
            <a:lvl1pPr>
              <a:defRPr sz="4400" baseline="0"/>
            </a:lvl1pPr>
          </a:lstStyle>
          <a:p>
            <a:r>
              <a:rPr lang="ru-RU" dirty="0" smtClean="0"/>
              <a:t>Введите заголовок</a:t>
            </a:r>
            <a:br>
              <a:rPr lang="ru-RU" dirty="0" smtClean="0"/>
            </a:br>
            <a:r>
              <a:rPr lang="ru-RU" dirty="0" smtClean="0"/>
              <a:t>со второй строчечкой а может быть даже третьей строчечкой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 hasCustomPrompt="1"/>
          </p:nvPr>
        </p:nvSpPr>
        <p:spPr>
          <a:xfrm>
            <a:off x="695325" y="4883016"/>
            <a:ext cx="8280400" cy="77755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 smtClean="0"/>
              <a:t>Здесь можно ввести подзаголовок, но зачем оно вам надобно, если можно обойтись без него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610276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pos="438">
          <p15:clr>
            <a:srgbClr val="FBAE40"/>
          </p15:clr>
        </p15:guide>
        <p15:guide id="2" pos="5654">
          <p15:clr>
            <a:srgbClr val="FBAE40"/>
          </p15:clr>
        </p15:guide>
        <p15:guide id="3" orient="horz" pos="1253">
          <p15:clr>
            <a:srgbClr val="FBAE40"/>
          </p15:clr>
        </p15:guide>
        <p15:guide id="4" orient="horz" pos="306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51E65-2E17-47FE-97A7-B5EC315843EB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25B051-61F5-4D55-9740-33FE478A3D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667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Рисунок 5"/>
          <p:cNvSpPr>
            <a:spLocks noGrp="1"/>
          </p:cNvSpPr>
          <p:nvPr>
            <p:ph type="pic" sz="quarter" idx="10"/>
          </p:nvPr>
        </p:nvSpPr>
        <p:spPr>
          <a:xfrm>
            <a:off x="2028825" y="2228850"/>
            <a:ext cx="4641850" cy="33274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8" name="Диаграмма 7"/>
          <p:cNvSpPr>
            <a:spLocks noGrp="1"/>
          </p:cNvSpPr>
          <p:nvPr>
            <p:ph type="chart" sz="quarter" idx="11"/>
          </p:nvPr>
        </p:nvSpPr>
        <p:spPr>
          <a:xfrm>
            <a:off x="7035800" y="2403475"/>
            <a:ext cx="2325688" cy="18557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17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063" y="2768691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51E65-2E17-47FE-97A7-B5EC315843EB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25B051-61F5-4D55-9740-33FE478A3D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57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51E65-2E17-47FE-97A7-B5EC315843EB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25B051-61F5-4D55-9740-33FE478A3D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823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063" y="2768691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A51E65-2E17-47FE-97A7-B5EC315843EB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25B051-61F5-4D55-9740-33FE478A3D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825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924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63943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860" y="2439863"/>
            <a:ext cx="8245475" cy="1435406"/>
          </a:xfrm>
        </p:spPr>
        <p:txBody>
          <a:bodyPr/>
          <a:lstStyle/>
          <a:p>
            <a:r>
              <a:rPr lang="ru-RU" dirty="0" smtClean="0"/>
              <a:t>ШКОЛА МОЛОДОГО ПЕДАГОГА КАК ФОРМА ГРУППОВОГО НАСТАВНИЧЕСТВА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550862" y="4783584"/>
            <a:ext cx="8245475" cy="258014"/>
          </a:xfrm>
        </p:spPr>
        <p:txBody>
          <a:bodyPr/>
          <a:lstStyle/>
          <a:p>
            <a:r>
              <a:rPr lang="ru-RU" sz="1400" dirty="0" smtClean="0"/>
              <a:t>Руководитель отдела нормативно-методического сопровождения</a:t>
            </a:r>
            <a:endParaRPr lang="ru-RU" sz="1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>
          <a:xfrm>
            <a:off x="550861" y="5160022"/>
            <a:ext cx="8245475" cy="295202"/>
          </a:xfrm>
        </p:spPr>
        <p:txBody>
          <a:bodyPr/>
          <a:lstStyle/>
          <a:p>
            <a:r>
              <a:rPr lang="ru-RU" sz="1400" dirty="0" smtClean="0"/>
              <a:t>ГБПОУ АО «Архангельский государственный многопрофильный колледж»</a:t>
            </a:r>
            <a:endParaRPr lang="ru-RU" sz="1400" dirty="0"/>
          </a:p>
        </p:txBody>
      </p:sp>
      <p:sp>
        <p:nvSpPr>
          <p:cNvPr id="7" name="Текст 5"/>
          <p:cNvSpPr txBox="1">
            <a:spLocks/>
          </p:cNvSpPr>
          <p:nvPr/>
        </p:nvSpPr>
        <p:spPr>
          <a:xfrm>
            <a:off x="667752" y="4373504"/>
            <a:ext cx="8245475" cy="28810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МАЛЫГИНА ИРИНА НИКОЛАЕВНА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50860" y="1740346"/>
            <a:ext cx="8245475" cy="490720"/>
          </a:xfrm>
        </p:spPr>
        <p:txBody>
          <a:bodyPr/>
          <a:lstStyle/>
          <a:p>
            <a:r>
              <a:rPr lang="ru-RU" b="1" dirty="0" smtClean="0"/>
              <a:t>Реализация </a:t>
            </a:r>
            <a:r>
              <a:rPr lang="ru-RU" b="1" dirty="0"/>
              <a:t>системы наставничества в СПО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486879" y="6326351"/>
            <a:ext cx="261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B85004E-CA72-4F07-88AB-A969BC30F3E3}" type="slidenum">
              <a:rPr lang="ru-RU" smtClean="0"/>
              <a:pPr algn="ctr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13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НАСТАВНИЧЕСТВО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1501" y="1459523"/>
            <a:ext cx="1105193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err="1" smtClean="0"/>
              <a:t>Взаимообогащающее</a:t>
            </a:r>
            <a:r>
              <a:rPr lang="ru-RU" sz="2800" dirty="0" smtClean="0"/>
              <a:t> </a:t>
            </a:r>
            <a:r>
              <a:rPr lang="ru-RU" sz="2800" dirty="0"/>
              <a:t>общение, основанное на доверии и партнерстве, позволяющее передавать живой опыт и полнее раскрывать потенциал каждого </a:t>
            </a:r>
            <a:r>
              <a:rPr lang="ru-RU" sz="2800" dirty="0" smtClean="0"/>
              <a:t>человека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Объект </a:t>
            </a:r>
            <a:r>
              <a:rPr lang="ru-RU" sz="2800" dirty="0"/>
              <a:t>наставничества – процесс передачи </a:t>
            </a:r>
            <a:r>
              <a:rPr lang="ru-RU" sz="2800" dirty="0" smtClean="0"/>
              <a:t>опыта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Субъекты – </a:t>
            </a:r>
            <a:r>
              <a:rPr lang="ru-RU" sz="2800" dirty="0"/>
              <a:t>наставники и наставляемые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06802" y="6370739"/>
            <a:ext cx="261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B85004E-CA72-4F07-88AB-A969BC30F3E3}" type="slidenum">
              <a:rPr lang="ru-RU" smtClean="0"/>
              <a:pPr algn="ctr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49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0100" cy="627016"/>
          </a:xfrm>
        </p:spPr>
        <p:txBody>
          <a:bodyPr/>
          <a:lstStyle/>
          <a:p>
            <a:r>
              <a:rPr lang="ru-RU" sz="2800" b="1" dirty="0" smtClean="0"/>
              <a:t>ЦЕЛЬ ПРОГРАММЫ НАСТАВНИЧЕСТВА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560" y="960831"/>
            <a:ext cx="11632273" cy="5280171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 smtClean="0"/>
              <a:t>Максимально </a:t>
            </a:r>
            <a:r>
              <a:rPr lang="ru-RU" dirty="0"/>
              <a:t>полное </a:t>
            </a:r>
            <a:r>
              <a:rPr lang="ru-RU" b="1" dirty="0"/>
              <a:t>раскрытие потенциала личности наставляемого</a:t>
            </a:r>
            <a:r>
              <a:rPr lang="ru-RU" dirty="0"/>
              <a:t>, необходимое для успешной личной и профессиональной </a:t>
            </a:r>
            <a:r>
              <a:rPr lang="ru-RU" dirty="0" smtClean="0"/>
              <a:t>самореализации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 smtClean="0"/>
              <a:t>Создание </a:t>
            </a:r>
            <a:r>
              <a:rPr lang="ru-RU" dirty="0"/>
              <a:t>условий для формирования </a:t>
            </a:r>
            <a:r>
              <a:rPr lang="ru-RU" b="1" dirty="0"/>
              <a:t>эффективной системы поддержки, самоопределения и профессиональной ориентации </a:t>
            </a:r>
            <a:r>
              <a:rPr lang="ru-RU" dirty="0"/>
              <a:t>молодых и вновь прибывших </a:t>
            </a:r>
            <a:r>
              <a:rPr lang="ru-RU" dirty="0" smtClean="0"/>
              <a:t>специалистов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b="1" dirty="0" smtClean="0"/>
              <a:t>Разработка </a:t>
            </a:r>
            <a:r>
              <a:rPr lang="ru-RU" b="1" dirty="0"/>
              <a:t>комплекса </a:t>
            </a:r>
            <a:r>
              <a:rPr lang="ru-RU" b="1" dirty="0" smtClean="0"/>
              <a:t>мероприятий</a:t>
            </a:r>
            <a:r>
              <a:rPr lang="ru-RU" dirty="0" smtClean="0"/>
              <a:t>, </a:t>
            </a:r>
            <a:r>
              <a:rPr lang="ru-RU" dirty="0"/>
              <a:t>способствующих </a:t>
            </a:r>
            <a:r>
              <a:rPr lang="ru-RU" b="1" dirty="0"/>
              <a:t>успешному закреплению на месте работы</a:t>
            </a:r>
            <a:r>
              <a:rPr lang="ru-RU" dirty="0"/>
              <a:t> </a:t>
            </a:r>
            <a:r>
              <a:rPr lang="ru-RU" dirty="0" smtClean="0"/>
              <a:t>молодого </a:t>
            </a:r>
            <a:r>
              <a:rPr lang="ru-RU" dirty="0"/>
              <a:t>специалиста, </a:t>
            </a:r>
            <a:r>
              <a:rPr lang="ru-RU" b="1" dirty="0"/>
              <a:t>повышению его профессионального потенциала и </a:t>
            </a:r>
            <a:r>
              <a:rPr lang="ru-RU" b="1" dirty="0" smtClean="0"/>
              <a:t>уровня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b="1" dirty="0"/>
              <a:t>С</a:t>
            </a:r>
            <a:r>
              <a:rPr lang="ru-RU" b="1" dirty="0" smtClean="0"/>
              <a:t>оздание </a:t>
            </a:r>
            <a:r>
              <a:rPr lang="ru-RU" b="1" dirty="0"/>
              <a:t>комфортной профессиональной среды внутри </a:t>
            </a:r>
            <a:r>
              <a:rPr lang="ru-RU" b="1" dirty="0" smtClean="0"/>
              <a:t>колледжа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306802" y="6370739"/>
            <a:ext cx="261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B85004E-CA72-4F07-88AB-A969BC30F3E3}" type="slidenum">
              <a:rPr lang="ru-RU" smtClean="0"/>
              <a:pPr algn="ctr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877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9383697" cy="627016"/>
          </a:xfrm>
        </p:spPr>
        <p:txBody>
          <a:bodyPr/>
          <a:lstStyle/>
          <a:p>
            <a:r>
              <a:rPr lang="ru-RU" sz="2800" b="1" dirty="0" smtClean="0"/>
              <a:t>ОЖИДАЕМЫЕ РЕЗУЛЬТАТЫ ПРОГРАММЫ НАСТАВНИЧЕСТВА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884" y="896867"/>
            <a:ext cx="11088689" cy="5699242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 smtClean="0"/>
              <a:t>Высокий </a:t>
            </a:r>
            <a:r>
              <a:rPr lang="ru-RU" dirty="0"/>
              <a:t>уровень включенности </a:t>
            </a:r>
            <a:r>
              <a:rPr lang="ru-RU" dirty="0" smtClean="0"/>
              <a:t>молодых или начинающих специалистов </a:t>
            </a:r>
            <a:r>
              <a:rPr lang="ru-RU" dirty="0"/>
              <a:t>в педагогическую работу, культурную </a:t>
            </a:r>
            <a:r>
              <a:rPr lang="ru-RU" dirty="0" smtClean="0"/>
              <a:t>жизнь колледжа</a:t>
            </a:r>
            <a:endParaRPr lang="ru-RU" dirty="0"/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ru-RU" dirty="0" smtClean="0"/>
              <a:t>Усиление </a:t>
            </a:r>
            <a:r>
              <a:rPr lang="ru-RU" dirty="0"/>
              <a:t>уверенности педагогов в собственных силах и развитие личного, творческого и педагогического </a:t>
            </a:r>
            <a:r>
              <a:rPr lang="ru-RU" dirty="0" smtClean="0"/>
              <a:t>потенциала</a:t>
            </a:r>
            <a:endParaRPr lang="ru-RU" dirty="0"/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ru-RU" dirty="0"/>
              <a:t>Повышение уровня образовательной подготовки и комфортности психологического климата </a:t>
            </a:r>
            <a:r>
              <a:rPr lang="ru-RU" dirty="0" smtClean="0"/>
              <a:t>в колледже</a:t>
            </a:r>
            <a:endParaRPr lang="ru-RU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dirty="0" smtClean="0"/>
              <a:t>Наставляемые </a:t>
            </a:r>
            <a:r>
              <a:rPr lang="ru-RU" dirty="0"/>
              <a:t>получат необходимые для данного периода профессиональной реализации компетенции, профессиональные советы и рекомендации, а также стимул и ресурс для комфортного становления и развития внутри </a:t>
            </a:r>
            <a:r>
              <a:rPr lang="ru-RU" dirty="0" smtClean="0"/>
              <a:t>колледжа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06802" y="6370739"/>
            <a:ext cx="261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93281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03798" cy="627016"/>
          </a:xfrm>
        </p:spPr>
        <p:txBody>
          <a:bodyPr/>
          <a:lstStyle/>
          <a:p>
            <a:r>
              <a:rPr lang="ru-RU" sz="2800" b="1" dirty="0" smtClean="0"/>
              <a:t>ПОКАЗАТЕЛИ ЭФФЕКТИВНОСТИ ВНЕДРЕНИЯ ПРОГРАММЫ</a:t>
            </a:r>
            <a:endParaRPr lang="ru-RU" sz="28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80789979"/>
              </p:ext>
            </p:extLst>
          </p:nvPr>
        </p:nvGraphicFramePr>
        <p:xfrm>
          <a:off x="0" y="750854"/>
          <a:ext cx="11913832" cy="6001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306802" y="6370739"/>
            <a:ext cx="261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5302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0100" cy="627016"/>
          </a:xfrm>
        </p:spPr>
        <p:txBody>
          <a:bodyPr/>
          <a:lstStyle/>
          <a:p>
            <a:r>
              <a:rPr lang="ru-RU" sz="2800" b="1" dirty="0" smtClean="0"/>
              <a:t>УСЛОВИЯ ЗАПУСКА ПРОГРАММЫ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722" y="763049"/>
            <a:ext cx="11088689" cy="2033418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dirty="0"/>
              <a:t>Формирование команды, назначение куратора для реализации программы;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dirty="0" smtClean="0"/>
              <a:t>Оформление </a:t>
            </a:r>
            <a:r>
              <a:rPr lang="ru-RU" dirty="0"/>
              <a:t>наставнической программы</a:t>
            </a:r>
            <a:r>
              <a:rPr lang="ru-RU" dirty="0" smtClean="0"/>
              <a:t>;</a:t>
            </a:r>
            <a:endParaRPr lang="ru-RU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dirty="0" smtClean="0"/>
              <a:t>Определение задач, форм </a:t>
            </a:r>
            <a:r>
              <a:rPr lang="ru-RU" dirty="0"/>
              <a:t>наставничества, </a:t>
            </a:r>
            <a:r>
              <a:rPr lang="ru-RU" dirty="0" smtClean="0"/>
              <a:t>ожидаемых результатов</a:t>
            </a:r>
            <a:endParaRPr lang="ru-RU" dirty="0"/>
          </a:p>
          <a:p>
            <a:pPr algn="ctr"/>
            <a:endParaRPr lang="ru-RU" b="1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042072072"/>
              </p:ext>
            </p:extLst>
          </p:nvPr>
        </p:nvGraphicFramePr>
        <p:xfrm>
          <a:off x="195306" y="2796467"/>
          <a:ext cx="11798426" cy="3910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06802" y="6370739"/>
            <a:ext cx="261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9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306802" cy="627016"/>
          </a:xfrm>
        </p:spPr>
        <p:txBody>
          <a:bodyPr/>
          <a:lstStyle/>
          <a:p>
            <a:r>
              <a:rPr lang="ru-RU" sz="2800" b="1" dirty="0" smtClean="0"/>
              <a:t>ЭТАПЫ ПРОЦЕССА НАСТАВНИЧЕСКОГО ВЗАИМОДЕЙСТВИЯ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048" y="1535094"/>
            <a:ext cx="11088689" cy="4874584"/>
          </a:xfrm>
        </p:spPr>
        <p:txBody>
          <a:bodyPr/>
          <a:lstStyle/>
          <a:p>
            <a:pPr marL="742950" indent="-742950" algn="just">
              <a:buAutoNum type="arabicPeriod"/>
            </a:pPr>
            <a:r>
              <a:rPr lang="ru-RU" dirty="0" smtClean="0"/>
              <a:t>Проведение </a:t>
            </a:r>
            <a:r>
              <a:rPr lang="ru-RU" dirty="0"/>
              <a:t>организационной встречи </a:t>
            </a:r>
            <a:r>
              <a:rPr lang="ru-RU" dirty="0" smtClean="0"/>
              <a:t>с участниками ШМП и наставниками</a:t>
            </a:r>
          </a:p>
          <a:p>
            <a:pPr marL="742950" indent="-742950" algn="just">
              <a:buAutoNum type="arabicPeriod"/>
            </a:pPr>
            <a:r>
              <a:rPr lang="ru-RU" dirty="0" smtClean="0"/>
              <a:t>Определение </a:t>
            </a:r>
            <a:r>
              <a:rPr lang="ru-RU" dirty="0"/>
              <a:t>регламента будущих встреч и их примерного тематического плана куратором проекта </a:t>
            </a:r>
            <a:r>
              <a:rPr lang="ru-RU" dirty="0" smtClean="0"/>
              <a:t>(периодичность </a:t>
            </a:r>
            <a:r>
              <a:rPr lang="ru-RU" dirty="0"/>
              <a:t>проведения </a:t>
            </a:r>
            <a:r>
              <a:rPr lang="ru-RU" dirty="0" smtClean="0"/>
              <a:t>занятий, привлекаемые участники, формы работы)</a:t>
            </a:r>
          </a:p>
          <a:p>
            <a:pPr marL="742950" indent="-742950" algn="just">
              <a:buAutoNum type="arabicPeriod"/>
            </a:pPr>
            <a:r>
              <a:rPr lang="ru-RU" dirty="0"/>
              <a:t>Реализация </a:t>
            </a:r>
            <a:r>
              <a:rPr lang="ru-RU" dirty="0" smtClean="0"/>
              <a:t>программы</a:t>
            </a:r>
          </a:p>
          <a:p>
            <a:pPr marL="742950" indent="-742950" algn="just">
              <a:buAutoNum type="arabicPeriod"/>
            </a:pPr>
            <a:r>
              <a:rPr lang="ru-RU" dirty="0"/>
              <a:t>Оценка промежуточных </a:t>
            </a:r>
            <a:r>
              <a:rPr lang="ru-RU" dirty="0" smtClean="0"/>
              <a:t>итогов</a:t>
            </a:r>
          </a:p>
          <a:p>
            <a:pPr marL="742950" indent="-742950" algn="just">
              <a:buAutoNum type="arabicPeriod"/>
            </a:pPr>
            <a:r>
              <a:rPr lang="ru-RU" dirty="0"/>
              <a:t>Награждение и поощрение наставников</a:t>
            </a:r>
            <a:endParaRPr lang="ru-RU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9306802" y="6370739"/>
            <a:ext cx="261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289982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0100" cy="627016"/>
          </a:xfrm>
        </p:spPr>
        <p:txBody>
          <a:bodyPr/>
          <a:lstStyle/>
          <a:p>
            <a:r>
              <a:rPr lang="ru-RU" sz="2800" b="1" dirty="0" smtClean="0"/>
              <a:t>ПРИМЕРНАЯ ТЕМАТИКА ЗАНЯТИЙ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063" y="653686"/>
            <a:ext cx="11808651" cy="608638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Информационный семинар «Общие требования к осуществлению образовательной деятельности по реализации образовательных </a:t>
            </a:r>
            <a:r>
              <a:rPr lang="ru-RU" sz="2000" dirty="0" smtClean="0"/>
              <a:t>программ»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Знакомство с локальными актами </a:t>
            </a:r>
            <a:r>
              <a:rPr lang="ru-RU" sz="2000" dirty="0" smtClean="0"/>
              <a:t>колледжа 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Правила оформления журналов учебных групп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/>
              <a:t>Педмастерская</a:t>
            </a:r>
            <a:r>
              <a:rPr lang="ru-RU" sz="2000" dirty="0"/>
              <a:t> по проектированию </a:t>
            </a:r>
            <a:r>
              <a:rPr lang="ru-RU" sz="2000" dirty="0" smtClean="0"/>
              <a:t>урока 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Семинар-практикум </a:t>
            </a:r>
            <a:r>
              <a:rPr lang="ru-RU" sz="2000" dirty="0"/>
              <a:t>«Современное занятие: анализ и </a:t>
            </a:r>
            <a:r>
              <a:rPr lang="ru-RU" sz="2000" dirty="0" smtClean="0"/>
              <a:t>проектирование»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Семинар-практикум «Инновационные педагогические </a:t>
            </a:r>
            <a:r>
              <a:rPr lang="ru-RU" sz="2000" dirty="0" smtClean="0"/>
              <a:t>технологии»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Участие в курсах повышения </a:t>
            </a:r>
            <a:r>
              <a:rPr lang="ru-RU" sz="2000" dirty="0" smtClean="0"/>
              <a:t>квалификации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Консультация «Самообразование педагога как одна из форм профессионального мастерства»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Приемы проверки знаний обучающихся, способы оценивания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Консультация «Руководство учебно-исследовательской деятельностью </a:t>
            </a:r>
            <a:r>
              <a:rPr lang="ru-RU" sz="2000" dirty="0" smtClean="0"/>
              <a:t>обучающихся»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Оформление папки достижений педагогического работника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Консультация «Оформление методических материалов»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Игра – тренинг «</a:t>
            </a:r>
            <a:r>
              <a:rPr lang="ru-RU" sz="2000" dirty="0" smtClean="0"/>
              <a:t>Камертон»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Игра-тренинг «Пойми </a:t>
            </a:r>
            <a:r>
              <a:rPr lang="ru-RU" sz="2000" dirty="0" smtClean="0"/>
              <a:t>меня»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Формирование позитивного имиджа </a:t>
            </a:r>
            <a:r>
              <a:rPr lang="ru-RU" sz="2000" dirty="0" smtClean="0"/>
              <a:t>педагога 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Психологическая гостиная «Психолого-педагогическая культура преподавателя»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Тренинг </a:t>
            </a:r>
            <a:r>
              <a:rPr lang="ru-RU" sz="2000" dirty="0"/>
              <a:t>«Педагогические </a:t>
            </a:r>
            <a:r>
              <a:rPr lang="ru-RU" sz="2000" dirty="0" smtClean="0"/>
              <a:t>ситуации»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Круглый стол «Подведение итогов работы школы молодого педагога»</a:t>
            </a:r>
            <a:endParaRPr lang="ru-RU" sz="20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9306802" y="6370739"/>
            <a:ext cx="261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986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0860" y="2439863"/>
            <a:ext cx="8245475" cy="1435406"/>
          </a:xfrm>
        </p:spPr>
        <p:txBody>
          <a:bodyPr/>
          <a:lstStyle/>
          <a:p>
            <a:r>
              <a:rPr lang="ru-RU" dirty="0" smtClean="0"/>
              <a:t>ШКОЛА МОЛОДОГО ПЕДАГОГА КАК ФОРМА ГРУППОВОГО НАСТАВНИЧЕСТВА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550862" y="4783584"/>
            <a:ext cx="8245475" cy="258014"/>
          </a:xfrm>
        </p:spPr>
        <p:txBody>
          <a:bodyPr/>
          <a:lstStyle/>
          <a:p>
            <a:r>
              <a:rPr lang="ru-RU" sz="1400" dirty="0" smtClean="0"/>
              <a:t>Руководитель отдела нормативно-методического сопровождения</a:t>
            </a:r>
            <a:endParaRPr lang="ru-RU" sz="1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6"/>
          </p:nvPr>
        </p:nvSpPr>
        <p:spPr>
          <a:xfrm>
            <a:off x="550861" y="5160022"/>
            <a:ext cx="8245475" cy="295202"/>
          </a:xfrm>
        </p:spPr>
        <p:txBody>
          <a:bodyPr/>
          <a:lstStyle/>
          <a:p>
            <a:r>
              <a:rPr lang="ru-RU" sz="1400" dirty="0" smtClean="0"/>
              <a:t>ГБПОУ АО «Архангельский государственный многопрофильный колледж»</a:t>
            </a:r>
            <a:endParaRPr lang="ru-RU" sz="1400" dirty="0"/>
          </a:p>
        </p:txBody>
      </p:sp>
      <p:sp>
        <p:nvSpPr>
          <p:cNvPr id="7" name="Текст 5"/>
          <p:cNvSpPr txBox="1">
            <a:spLocks/>
          </p:cNvSpPr>
          <p:nvPr/>
        </p:nvSpPr>
        <p:spPr>
          <a:xfrm>
            <a:off x="667752" y="4373504"/>
            <a:ext cx="8245475" cy="28810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МАЛЫГИНА ИРИНА НИКОЛАЕВНА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550860" y="1740346"/>
            <a:ext cx="8245475" cy="490720"/>
          </a:xfrm>
        </p:spPr>
        <p:txBody>
          <a:bodyPr/>
          <a:lstStyle/>
          <a:p>
            <a:r>
              <a:rPr lang="ru-RU" b="1" dirty="0" smtClean="0"/>
              <a:t>Реализация </a:t>
            </a:r>
            <a:r>
              <a:rPr lang="ru-RU" b="1" dirty="0"/>
              <a:t>системы наставничества в СПО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6"/>
          </p:nvPr>
        </p:nvSpPr>
        <p:spPr>
          <a:xfrm>
            <a:off x="550860" y="5569928"/>
            <a:ext cx="1943765" cy="295202"/>
          </a:xfrm>
        </p:spPr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</a:rPr>
              <a:t>т. 8 921 294 18 95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16"/>
          </p:nvPr>
        </p:nvSpPr>
        <p:spPr>
          <a:xfrm>
            <a:off x="3073597" y="5569928"/>
            <a:ext cx="3025362" cy="295202"/>
          </a:xfrm>
        </p:spPr>
        <p:txBody>
          <a:bodyPr/>
          <a:lstStyle/>
          <a:p>
            <a:r>
              <a:rPr lang="en-US" sz="1400" dirty="0" smtClean="0">
                <a:solidFill>
                  <a:schemeClr val="tx1"/>
                </a:solidFill>
              </a:rPr>
              <a:t>e-mail    irinni777@mail.ru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06802" y="6370739"/>
            <a:ext cx="261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80112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1" id="{383B9210-659B-4822-9593-7AAC19026533}" vid="{F4764341-57F6-44CF-ABF2-D69A5B0BFE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534</TotalTime>
  <Words>563</Words>
  <Application>Microsoft Office PowerPoint</Application>
  <PresentationFormat>Произвольный</PresentationFormat>
  <Paragraphs>94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Тема1</vt:lpstr>
      <vt:lpstr>ШКОЛА МОЛОДОГО ПЕДАГОГА КАК ФОРМА ГРУППОВОГО НАСТАВНИЧЕСТВА</vt:lpstr>
      <vt:lpstr>НАСТАВНИЧЕСТВО</vt:lpstr>
      <vt:lpstr>ЦЕЛЬ ПРОГРАММЫ НАСТАВНИЧЕСТВА</vt:lpstr>
      <vt:lpstr>ОЖИДАЕМЫЕ РЕЗУЛЬТАТЫ ПРОГРАММЫ НАСТАВНИЧЕСТВА</vt:lpstr>
      <vt:lpstr>ПОКАЗАТЕЛИ ЭФФЕКТИВНОСТИ ВНЕДРЕНИЯ ПРОГРАММЫ</vt:lpstr>
      <vt:lpstr>УСЛОВИЯ ЗАПУСКА ПРОГРАММЫ</vt:lpstr>
      <vt:lpstr>ЭТАПЫ ПРОЦЕССА НАСТАВНИЧЕСКОГО ВЗАИМОДЕЙСТВИЯ</vt:lpstr>
      <vt:lpstr>ПРИМЕРНАЯ ТЕМАТИКА ЗАНЯТИЙ</vt:lpstr>
      <vt:lpstr>ШКОЛА МОЛОДОГО ПЕДАГОГА КАК ФОРМА ГРУППОВОГО НАСТАВНИЧЕСТВА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УЧЕБНОГО ПЛАНА  ПО СПЕЦИАЛЬНОСТИ В СООТВЕТСТВИИ СО СТАНДАРТАМИ 2022 ГОДА</dc:title>
  <dc:creator>Пользователь Windows</dc:creator>
  <cp:lastModifiedBy>Людмила Афанасьевна Елисеева</cp:lastModifiedBy>
  <cp:revision>32</cp:revision>
  <dcterms:created xsi:type="dcterms:W3CDTF">2023-03-02T20:20:39Z</dcterms:created>
  <dcterms:modified xsi:type="dcterms:W3CDTF">2023-11-13T05:36:31Z</dcterms:modified>
</cp:coreProperties>
</file>