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9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8C205-26D0-447B-A5AF-B9456A8374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0326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169B9-2EBA-4DC5-84DF-645667D61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973693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698B3-2398-449A-B3E6-0CC90C73A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20323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3A5C-4764-4FFB-8141-E3A2333B39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177239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4811-F7D4-463D-BA0E-4AC064760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52785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494F5-626C-4F3D-A922-CFA91A4EF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66184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151E4-A54D-40F0-B673-AB14FE6403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39911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51C61-8D01-401F-A093-740B415E4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9018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62847-6713-40E3-B7AC-5236155A45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87006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B782-C80C-4206-914A-E80ACAFA97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5474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88314-D944-44DB-9949-B68DC37497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56987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BE2948-6195-4BE4-B89A-1DDC79FDC5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ОПАСНЫЙ ЛЕД!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Шутылева\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1014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Comic Sans MS" panose="030F0702030302020204" pitchFamily="66" charset="0"/>
              </a:rPr>
              <a:t>Осенью лед очень тонкий и не крепкий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1014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0772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Comic Sans MS" panose="030F0702030302020204" pitchFamily="66" charset="0"/>
              </a:rPr>
              <a:t>ОПАСЕН МУТНЫЙ, МАТОВЫЙ ЛЕД С ЖЕЛТОВАТЫМ ОТТЕНКОМ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1014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Comic Sans MS" panose="030F0702030302020204" pitchFamily="66" charset="0"/>
              </a:rPr>
              <a:t>А ТАКЖЕ ОПАСЕН НОЗДРЕВАТЫЙ ЛЕД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1014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868363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latin typeface="Comic Sans MS" panose="030F0702030302020204" pitchFamily="66" charset="0"/>
              </a:rPr>
              <a:t>ТРЕЩИНЫ В ВИДЕ ПАУТИНКИ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1014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Comic Sans MS" panose="030F0702030302020204" pitchFamily="66" charset="0"/>
              </a:rPr>
              <a:t>ОПАСНЫ ТРЕЩИНКИ-ЛУЧИКИ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10142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Comic Sans MS" panose="030F0702030302020204" pitchFamily="66" charset="0"/>
              </a:rPr>
              <a:t>Темное пятно на ледовом покрывале –это полынья!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утылева\le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1539" r="6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38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Оформление по умолчанию</vt:lpstr>
      <vt:lpstr>ОПАСНЫЙ ЛЕД!</vt:lpstr>
      <vt:lpstr>Осенью лед очень тонкий и не крепкий</vt:lpstr>
      <vt:lpstr>ОПАСЕН МУТНЫЙ, МАТОВЫЙ ЛЕД С ЖЕЛТОВАТЫМ ОТТЕНКОМ</vt:lpstr>
      <vt:lpstr>А ТАКЖЕ ОПАСЕН НОЗДРЕВАТЫЙ ЛЕД</vt:lpstr>
      <vt:lpstr>ТРЕЩИНЫ В ВИДЕ ПАУТИНКИ</vt:lpstr>
      <vt:lpstr>ОПАСНЫ ТРЕЩИНКИ-ЛУЧИКИ</vt:lpstr>
      <vt:lpstr>Темное пятно на ледовом покрывале –это полынья!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</dc:creator>
  <cp:lastModifiedBy>Serg</cp:lastModifiedBy>
  <cp:revision>4</cp:revision>
  <cp:lastPrinted>1601-01-01T00:00:00Z</cp:lastPrinted>
  <dcterms:created xsi:type="dcterms:W3CDTF">1601-01-01T00:00:00Z</dcterms:created>
  <dcterms:modified xsi:type="dcterms:W3CDTF">2021-11-24T14:53:53Z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