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82" r:id="rId4"/>
    <p:sldId id="278" r:id="rId5"/>
    <p:sldId id="277" r:id="rId6"/>
    <p:sldId id="286" r:id="rId7"/>
    <p:sldId id="285" r:id="rId8"/>
    <p:sldId id="284" r:id="rId9"/>
    <p:sldId id="283" r:id="rId10"/>
    <p:sldId id="291" r:id="rId11"/>
    <p:sldId id="290" r:id="rId12"/>
    <p:sldId id="289" r:id="rId13"/>
    <p:sldId id="288" r:id="rId14"/>
    <p:sldId id="287" r:id="rId15"/>
    <p:sldId id="294" r:id="rId1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884613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1143000"/>
            <a:ext cx="4108450" cy="3079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378B0D8-327F-454B-929B-3C804A0DD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42BA-D75E-42B4-84D4-ECF2D784B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89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6FF0-9719-45DF-BD47-DDB13667E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92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4934-43F0-4080-9348-DBA9656AA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8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DA1F-1289-4C1F-91A9-348046B83C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5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6703-5C03-4B6D-8898-C557EC00D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35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B42C-B904-4277-B72B-838DDD6E3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6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7986-B735-431A-A850-51ACEC506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8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29ED-C087-4284-B5E0-07EF4190B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80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DE8F-8D39-4440-B862-FCCA48CECF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1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67FB-9653-4C14-86FE-E3C6E1578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2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151B-F34D-441D-B172-D498576A8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08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65B0E80-4BB8-4F9C-9D29-EBCB53F75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2089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Методы контроля качества электромонтажных работ</a:t>
            </a:r>
            <a:endParaRPr lang="ru-RU" altLang="ru-RU" sz="4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133600"/>
            <a:ext cx="65881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85693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84963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84963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0513"/>
            <a:ext cx="8424862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0513"/>
            <a:ext cx="83534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94688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000"/>
            <a:ext cx="7913687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050"/>
            <a:ext cx="8208963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0513"/>
            <a:ext cx="8424862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864235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0513"/>
            <a:ext cx="8497887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8713788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85693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864235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Times New Roman</vt:lpstr>
      <vt:lpstr>WenQuanYi Micro Hei</vt:lpstr>
      <vt:lpstr>Arial</vt:lpstr>
      <vt:lpstr>DejaVu Sans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Admin</cp:lastModifiedBy>
  <cp:revision>282</cp:revision>
  <cp:lastPrinted>1601-01-01T00:00:00Z</cp:lastPrinted>
  <dcterms:created xsi:type="dcterms:W3CDTF">2011-06-16T05:59:10Z</dcterms:created>
  <dcterms:modified xsi:type="dcterms:W3CDTF">2021-01-13T13:47:20Z</dcterms:modified>
</cp:coreProperties>
</file>