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 /><Relationship Id="rId2" Type="http://schemas.openxmlformats.org/officeDocument/2006/relationships/image" Target="../media/image3.emf" /><Relationship Id="rId1" Type="http://schemas.openxmlformats.org/officeDocument/2006/relationships/slideMaster" Target="../slideMasters/slideMaster1.xml" /><Relationship Id="rId5" Type="http://schemas.openxmlformats.org/officeDocument/2006/relationships/image" Target="../media/image5.gif" /><Relationship Id="rId4" Type="http://schemas.openxmlformats.org/officeDocument/2006/relationships/image" Target="../media/image4.emf"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descr="Рисунок5">
            <a:extLst>
              <a:ext uri="{FF2B5EF4-FFF2-40B4-BE49-F238E27FC236}">
                <a16:creationId xmlns:a16="http://schemas.microsoft.com/office/drawing/2014/main" id="{44E3FCE3-38E7-4513-9A73-5E3F3F1C09F3}"/>
              </a:ext>
            </a:extLst>
          </p:cNvPr>
          <p:cNvPicPr>
            <a:picLocks noChangeAspect="1" noChangeArrowheads="1"/>
          </p:cNvPicPr>
          <p:nvPr userDrawn="1"/>
        </p:nvPicPr>
        <p:blipFill>
          <a:blip r:embed="rId2"/>
          <a:srcRect/>
          <a:stretch>
            <a:fillRect/>
          </a:stretch>
        </p:blipFill>
        <p:spPr bwMode="auto">
          <a:xfrm>
            <a:off x="152400" y="685800"/>
            <a:ext cx="8839200" cy="5638800"/>
          </a:xfrm>
          <a:prstGeom prst="rect">
            <a:avLst/>
          </a:prstGeom>
          <a:noFill/>
          <a:effectLst>
            <a:outerShdw dist="107763" dir="2700000" algn="ctr" rotWithShape="0">
              <a:srgbClr val="808080">
                <a:alpha val="50000"/>
              </a:srgbClr>
            </a:outerShdw>
          </a:effectLst>
        </p:spPr>
      </p:pic>
      <p:grpSp>
        <p:nvGrpSpPr>
          <p:cNvPr id="5" name="Group 9">
            <a:extLst>
              <a:ext uri="{FF2B5EF4-FFF2-40B4-BE49-F238E27FC236}">
                <a16:creationId xmlns:a16="http://schemas.microsoft.com/office/drawing/2014/main" id="{17CC5C98-5B1E-428A-880C-65E4399E26EC}"/>
              </a:ext>
            </a:extLst>
          </p:cNvPr>
          <p:cNvGrpSpPr>
            <a:grpSpLocks/>
          </p:cNvGrpSpPr>
          <p:nvPr userDrawn="1"/>
        </p:nvGrpSpPr>
        <p:grpSpPr bwMode="auto">
          <a:xfrm>
            <a:off x="914400" y="1219200"/>
            <a:ext cx="7315200" cy="4572000"/>
            <a:chOff x="96" y="509"/>
            <a:chExt cx="5328" cy="3567"/>
          </a:xfrm>
        </p:grpSpPr>
        <p:grpSp>
          <p:nvGrpSpPr>
            <p:cNvPr id="6" name="Group 10">
              <a:extLst>
                <a:ext uri="{FF2B5EF4-FFF2-40B4-BE49-F238E27FC236}">
                  <a16:creationId xmlns:a16="http://schemas.microsoft.com/office/drawing/2014/main" id="{025399E9-CED0-41ED-90AB-9A9F934342FF}"/>
                </a:ext>
              </a:extLst>
            </p:cNvPr>
            <p:cNvGrpSpPr>
              <a:grpSpLocks/>
            </p:cNvGrpSpPr>
            <p:nvPr/>
          </p:nvGrpSpPr>
          <p:grpSpPr bwMode="auto">
            <a:xfrm>
              <a:off x="252" y="509"/>
              <a:ext cx="630" cy="3549"/>
              <a:chOff x="252" y="509"/>
              <a:chExt cx="630" cy="3549"/>
            </a:xfrm>
          </p:grpSpPr>
          <p:sp>
            <p:nvSpPr>
              <p:cNvPr id="53" name="Line 11">
                <a:extLst>
                  <a:ext uri="{FF2B5EF4-FFF2-40B4-BE49-F238E27FC236}">
                    <a16:creationId xmlns:a16="http://schemas.microsoft.com/office/drawing/2014/main" id="{C7EFC116-5AD3-4B7D-9C14-07F4E18ED204}"/>
                  </a:ext>
                </a:extLst>
              </p:cNvPr>
              <p:cNvSpPr>
                <a:spLocks noChangeShapeType="1"/>
              </p:cNvSpPr>
              <p:nvPr/>
            </p:nvSpPr>
            <p:spPr bwMode="auto">
              <a:xfrm flipV="1">
                <a:off x="252"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4" name="Line 12">
                <a:extLst>
                  <a:ext uri="{FF2B5EF4-FFF2-40B4-BE49-F238E27FC236}">
                    <a16:creationId xmlns:a16="http://schemas.microsoft.com/office/drawing/2014/main" id="{D9184D12-CD12-405D-8162-6A732E7BD8EA}"/>
                  </a:ext>
                </a:extLst>
              </p:cNvPr>
              <p:cNvSpPr>
                <a:spLocks noChangeShapeType="1"/>
              </p:cNvSpPr>
              <p:nvPr/>
            </p:nvSpPr>
            <p:spPr bwMode="auto">
              <a:xfrm flipV="1">
                <a:off x="456" y="509"/>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5" name="Line 13">
                <a:extLst>
                  <a:ext uri="{FF2B5EF4-FFF2-40B4-BE49-F238E27FC236}">
                    <a16:creationId xmlns:a16="http://schemas.microsoft.com/office/drawing/2014/main" id="{8C3ECA88-117B-4D72-BE05-FAAE43255413}"/>
                  </a:ext>
                </a:extLst>
              </p:cNvPr>
              <p:cNvSpPr>
                <a:spLocks noChangeShapeType="1"/>
              </p:cNvSpPr>
              <p:nvPr/>
            </p:nvSpPr>
            <p:spPr bwMode="auto">
              <a:xfrm flipV="1">
                <a:off x="672" y="528"/>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6" name="Line 14">
                <a:extLst>
                  <a:ext uri="{FF2B5EF4-FFF2-40B4-BE49-F238E27FC236}">
                    <a16:creationId xmlns:a16="http://schemas.microsoft.com/office/drawing/2014/main" id="{708BB4B9-0350-4F6A-ABFE-4241EB989C98}"/>
                  </a:ext>
                </a:extLst>
              </p:cNvPr>
              <p:cNvSpPr>
                <a:spLocks noChangeShapeType="1"/>
              </p:cNvSpPr>
              <p:nvPr/>
            </p:nvSpPr>
            <p:spPr bwMode="auto">
              <a:xfrm flipV="1">
                <a:off x="882" y="528"/>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7" name="Group 15">
              <a:extLst>
                <a:ext uri="{FF2B5EF4-FFF2-40B4-BE49-F238E27FC236}">
                  <a16:creationId xmlns:a16="http://schemas.microsoft.com/office/drawing/2014/main" id="{BEF7B043-0089-482C-8599-8DE9E5ED2DF8}"/>
                </a:ext>
              </a:extLst>
            </p:cNvPr>
            <p:cNvGrpSpPr>
              <a:grpSpLocks/>
            </p:cNvGrpSpPr>
            <p:nvPr/>
          </p:nvGrpSpPr>
          <p:grpSpPr bwMode="auto">
            <a:xfrm rot="5400000">
              <a:off x="1168" y="-389"/>
              <a:ext cx="3197" cy="5330"/>
              <a:chOff x="1635" y="771"/>
              <a:chExt cx="3665" cy="4100"/>
            </a:xfrm>
          </p:grpSpPr>
          <p:grpSp>
            <p:nvGrpSpPr>
              <p:cNvPr id="33" name="Group 16">
                <a:extLst>
                  <a:ext uri="{FF2B5EF4-FFF2-40B4-BE49-F238E27FC236}">
                    <a16:creationId xmlns:a16="http://schemas.microsoft.com/office/drawing/2014/main" id="{6E7855AA-A25B-4ED1-862F-EEC100486019}"/>
                  </a:ext>
                </a:extLst>
              </p:cNvPr>
              <p:cNvGrpSpPr>
                <a:grpSpLocks/>
              </p:cNvGrpSpPr>
              <p:nvPr/>
            </p:nvGrpSpPr>
            <p:grpSpPr bwMode="auto">
              <a:xfrm>
                <a:off x="1635" y="782"/>
                <a:ext cx="734" cy="4089"/>
                <a:chOff x="1635" y="782"/>
                <a:chExt cx="734" cy="4089"/>
              </a:xfrm>
            </p:grpSpPr>
            <p:sp>
              <p:nvSpPr>
                <p:cNvPr id="49" name="Line 17">
                  <a:extLst>
                    <a:ext uri="{FF2B5EF4-FFF2-40B4-BE49-F238E27FC236}">
                      <a16:creationId xmlns:a16="http://schemas.microsoft.com/office/drawing/2014/main" id="{E08B2020-D21E-4FD3-8F03-CB7D8EBE4C1D}"/>
                    </a:ext>
                  </a:extLst>
                </p:cNvPr>
                <p:cNvSpPr>
                  <a:spLocks noChangeShapeType="1"/>
                </p:cNvSpPr>
                <p:nvPr/>
              </p:nvSpPr>
              <p:spPr bwMode="auto">
                <a:xfrm flipV="1">
                  <a:off x="1635" y="82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0" name="Line 18">
                  <a:extLst>
                    <a:ext uri="{FF2B5EF4-FFF2-40B4-BE49-F238E27FC236}">
                      <a16:creationId xmlns:a16="http://schemas.microsoft.com/office/drawing/2014/main" id="{0E317229-7D36-4CC7-9BD8-017D9EF95C79}"/>
                    </a:ext>
                  </a:extLst>
                </p:cNvPr>
                <p:cNvSpPr>
                  <a:spLocks noChangeShapeType="1"/>
                </p:cNvSpPr>
                <p:nvPr/>
              </p:nvSpPr>
              <p:spPr bwMode="auto">
                <a:xfrm flipV="1">
                  <a:off x="1881" y="782"/>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1" name="Line 19">
                  <a:extLst>
                    <a:ext uri="{FF2B5EF4-FFF2-40B4-BE49-F238E27FC236}">
                      <a16:creationId xmlns:a16="http://schemas.microsoft.com/office/drawing/2014/main" id="{C0E103C9-65B8-42CB-A470-CFBB997A9619}"/>
                    </a:ext>
                  </a:extLst>
                </p:cNvPr>
                <p:cNvSpPr>
                  <a:spLocks noChangeShapeType="1"/>
                </p:cNvSpPr>
                <p:nvPr/>
              </p:nvSpPr>
              <p:spPr bwMode="auto">
                <a:xfrm flipV="1">
                  <a:off x="2123" y="80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52" name="Line 20">
                  <a:extLst>
                    <a:ext uri="{FF2B5EF4-FFF2-40B4-BE49-F238E27FC236}">
                      <a16:creationId xmlns:a16="http://schemas.microsoft.com/office/drawing/2014/main" id="{F474B65E-3B80-436D-A618-0F754C7398CD}"/>
                    </a:ext>
                  </a:extLst>
                </p:cNvPr>
                <p:cNvSpPr>
                  <a:spLocks noChangeShapeType="1"/>
                </p:cNvSpPr>
                <p:nvPr/>
              </p:nvSpPr>
              <p:spPr bwMode="auto">
                <a:xfrm flipV="1">
                  <a:off x="2369" y="816"/>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34" name="Group 21">
                <a:extLst>
                  <a:ext uri="{FF2B5EF4-FFF2-40B4-BE49-F238E27FC236}">
                    <a16:creationId xmlns:a16="http://schemas.microsoft.com/office/drawing/2014/main" id="{BCFC721A-DB11-483B-980B-F50CD9B86650}"/>
                  </a:ext>
                </a:extLst>
              </p:cNvPr>
              <p:cNvGrpSpPr>
                <a:grpSpLocks/>
              </p:cNvGrpSpPr>
              <p:nvPr/>
            </p:nvGrpSpPr>
            <p:grpSpPr bwMode="auto">
              <a:xfrm>
                <a:off x="2605" y="771"/>
                <a:ext cx="734" cy="4089"/>
                <a:chOff x="1635" y="782"/>
                <a:chExt cx="734" cy="4089"/>
              </a:xfrm>
            </p:grpSpPr>
            <p:sp>
              <p:nvSpPr>
                <p:cNvPr id="45" name="Line 22">
                  <a:extLst>
                    <a:ext uri="{FF2B5EF4-FFF2-40B4-BE49-F238E27FC236}">
                      <a16:creationId xmlns:a16="http://schemas.microsoft.com/office/drawing/2014/main" id="{21ABB393-3E56-4ED6-A18B-ECFAFA9F7433}"/>
                    </a:ext>
                  </a:extLst>
                </p:cNvPr>
                <p:cNvSpPr>
                  <a:spLocks noChangeShapeType="1"/>
                </p:cNvSpPr>
                <p:nvPr/>
              </p:nvSpPr>
              <p:spPr bwMode="auto">
                <a:xfrm flipV="1">
                  <a:off x="1635" y="82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6" name="Line 23">
                  <a:extLst>
                    <a:ext uri="{FF2B5EF4-FFF2-40B4-BE49-F238E27FC236}">
                      <a16:creationId xmlns:a16="http://schemas.microsoft.com/office/drawing/2014/main" id="{B3854F66-4822-43F1-B408-9A3B917844A4}"/>
                    </a:ext>
                  </a:extLst>
                </p:cNvPr>
                <p:cNvSpPr>
                  <a:spLocks noChangeShapeType="1"/>
                </p:cNvSpPr>
                <p:nvPr/>
              </p:nvSpPr>
              <p:spPr bwMode="auto">
                <a:xfrm flipV="1">
                  <a:off x="1880" y="782"/>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7" name="Line 24">
                  <a:extLst>
                    <a:ext uri="{FF2B5EF4-FFF2-40B4-BE49-F238E27FC236}">
                      <a16:creationId xmlns:a16="http://schemas.microsoft.com/office/drawing/2014/main" id="{BC6530AA-6E0A-45F4-AB17-C0AD1B8C2956}"/>
                    </a:ext>
                  </a:extLst>
                </p:cNvPr>
                <p:cNvSpPr>
                  <a:spLocks noChangeShapeType="1"/>
                </p:cNvSpPr>
                <p:nvPr/>
              </p:nvSpPr>
              <p:spPr bwMode="auto">
                <a:xfrm flipV="1">
                  <a:off x="2123" y="806"/>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8" name="Line 25">
                  <a:extLst>
                    <a:ext uri="{FF2B5EF4-FFF2-40B4-BE49-F238E27FC236}">
                      <a16:creationId xmlns:a16="http://schemas.microsoft.com/office/drawing/2014/main" id="{DAF3AF66-26A9-4B6B-AA18-449177DD3755}"/>
                    </a:ext>
                  </a:extLst>
                </p:cNvPr>
                <p:cNvSpPr>
                  <a:spLocks noChangeShapeType="1"/>
                </p:cNvSpPr>
                <p:nvPr/>
              </p:nvSpPr>
              <p:spPr bwMode="auto">
                <a:xfrm flipV="1">
                  <a:off x="2369" y="817"/>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35" name="Group 26">
                <a:extLst>
                  <a:ext uri="{FF2B5EF4-FFF2-40B4-BE49-F238E27FC236}">
                    <a16:creationId xmlns:a16="http://schemas.microsoft.com/office/drawing/2014/main" id="{C8B31DA7-8216-4329-B998-A19A94783784}"/>
                  </a:ext>
                </a:extLst>
              </p:cNvPr>
              <p:cNvGrpSpPr>
                <a:grpSpLocks/>
              </p:cNvGrpSpPr>
              <p:nvPr/>
            </p:nvGrpSpPr>
            <p:grpSpPr bwMode="auto">
              <a:xfrm>
                <a:off x="3596" y="782"/>
                <a:ext cx="734" cy="4089"/>
                <a:chOff x="1637" y="782"/>
                <a:chExt cx="734" cy="4089"/>
              </a:xfrm>
            </p:grpSpPr>
            <p:sp>
              <p:nvSpPr>
                <p:cNvPr id="41" name="Line 27">
                  <a:extLst>
                    <a:ext uri="{FF2B5EF4-FFF2-40B4-BE49-F238E27FC236}">
                      <a16:creationId xmlns:a16="http://schemas.microsoft.com/office/drawing/2014/main" id="{092CE58B-19E9-4734-B681-387960755534}"/>
                    </a:ext>
                  </a:extLst>
                </p:cNvPr>
                <p:cNvSpPr>
                  <a:spLocks noChangeShapeType="1"/>
                </p:cNvSpPr>
                <p:nvPr/>
              </p:nvSpPr>
              <p:spPr bwMode="auto">
                <a:xfrm flipV="1">
                  <a:off x="1637" y="82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2" name="Line 28">
                  <a:extLst>
                    <a:ext uri="{FF2B5EF4-FFF2-40B4-BE49-F238E27FC236}">
                      <a16:creationId xmlns:a16="http://schemas.microsoft.com/office/drawing/2014/main" id="{8B267260-25F2-4782-A33A-5762FDA194E0}"/>
                    </a:ext>
                  </a:extLst>
                </p:cNvPr>
                <p:cNvSpPr>
                  <a:spLocks noChangeShapeType="1"/>
                </p:cNvSpPr>
                <p:nvPr/>
              </p:nvSpPr>
              <p:spPr bwMode="auto">
                <a:xfrm flipV="1">
                  <a:off x="1882" y="782"/>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3" name="Line 29">
                  <a:extLst>
                    <a:ext uri="{FF2B5EF4-FFF2-40B4-BE49-F238E27FC236}">
                      <a16:creationId xmlns:a16="http://schemas.microsoft.com/office/drawing/2014/main" id="{BF49E955-6086-4D57-82E0-73B75ACEE5B5}"/>
                    </a:ext>
                  </a:extLst>
                </p:cNvPr>
                <p:cNvSpPr>
                  <a:spLocks noChangeShapeType="1"/>
                </p:cNvSpPr>
                <p:nvPr/>
              </p:nvSpPr>
              <p:spPr bwMode="auto">
                <a:xfrm flipV="1">
                  <a:off x="2125" y="80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4" name="Line 30">
                  <a:extLst>
                    <a:ext uri="{FF2B5EF4-FFF2-40B4-BE49-F238E27FC236}">
                      <a16:creationId xmlns:a16="http://schemas.microsoft.com/office/drawing/2014/main" id="{4D673B3F-1E3F-4E4D-9854-9BAA11002A6D}"/>
                    </a:ext>
                  </a:extLst>
                </p:cNvPr>
                <p:cNvSpPr>
                  <a:spLocks noChangeShapeType="1"/>
                </p:cNvSpPr>
                <p:nvPr/>
              </p:nvSpPr>
              <p:spPr bwMode="auto">
                <a:xfrm flipV="1">
                  <a:off x="2371" y="816"/>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36" name="Group 31">
                <a:extLst>
                  <a:ext uri="{FF2B5EF4-FFF2-40B4-BE49-F238E27FC236}">
                    <a16:creationId xmlns:a16="http://schemas.microsoft.com/office/drawing/2014/main" id="{1850A7F2-ACD1-4A48-9F23-74692C55ACA2}"/>
                  </a:ext>
                </a:extLst>
              </p:cNvPr>
              <p:cNvGrpSpPr>
                <a:grpSpLocks/>
              </p:cNvGrpSpPr>
              <p:nvPr/>
            </p:nvGrpSpPr>
            <p:grpSpPr bwMode="auto">
              <a:xfrm>
                <a:off x="4564" y="771"/>
                <a:ext cx="736" cy="4089"/>
                <a:chOff x="1635" y="782"/>
                <a:chExt cx="736" cy="4089"/>
              </a:xfrm>
            </p:grpSpPr>
            <p:sp>
              <p:nvSpPr>
                <p:cNvPr id="37" name="Line 32">
                  <a:extLst>
                    <a:ext uri="{FF2B5EF4-FFF2-40B4-BE49-F238E27FC236}">
                      <a16:creationId xmlns:a16="http://schemas.microsoft.com/office/drawing/2014/main" id="{FA48EFF8-873B-47D3-BE27-62E5D9DF930F}"/>
                    </a:ext>
                  </a:extLst>
                </p:cNvPr>
                <p:cNvSpPr>
                  <a:spLocks noChangeShapeType="1"/>
                </p:cNvSpPr>
                <p:nvPr/>
              </p:nvSpPr>
              <p:spPr bwMode="auto">
                <a:xfrm flipV="1">
                  <a:off x="1635" y="824"/>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38" name="Line 33">
                  <a:extLst>
                    <a:ext uri="{FF2B5EF4-FFF2-40B4-BE49-F238E27FC236}">
                      <a16:creationId xmlns:a16="http://schemas.microsoft.com/office/drawing/2014/main" id="{08D9A3C3-B965-4384-8BCE-A68858B10899}"/>
                    </a:ext>
                  </a:extLst>
                </p:cNvPr>
                <p:cNvSpPr>
                  <a:spLocks noChangeShapeType="1"/>
                </p:cNvSpPr>
                <p:nvPr/>
              </p:nvSpPr>
              <p:spPr bwMode="auto">
                <a:xfrm flipV="1">
                  <a:off x="1881" y="782"/>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39" name="Line 34">
                  <a:extLst>
                    <a:ext uri="{FF2B5EF4-FFF2-40B4-BE49-F238E27FC236}">
                      <a16:creationId xmlns:a16="http://schemas.microsoft.com/office/drawing/2014/main" id="{FD0A2E4D-F068-43F7-B3E1-898CF42776C6}"/>
                    </a:ext>
                  </a:extLst>
                </p:cNvPr>
                <p:cNvSpPr>
                  <a:spLocks noChangeShapeType="1"/>
                </p:cNvSpPr>
                <p:nvPr/>
              </p:nvSpPr>
              <p:spPr bwMode="auto">
                <a:xfrm flipV="1">
                  <a:off x="2125" y="806"/>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40" name="Line 35">
                  <a:extLst>
                    <a:ext uri="{FF2B5EF4-FFF2-40B4-BE49-F238E27FC236}">
                      <a16:creationId xmlns:a16="http://schemas.microsoft.com/office/drawing/2014/main" id="{7148CD38-2F1E-45DB-9DB8-9639CDCF07A4}"/>
                    </a:ext>
                  </a:extLst>
                </p:cNvPr>
                <p:cNvSpPr>
                  <a:spLocks noChangeShapeType="1"/>
                </p:cNvSpPr>
                <p:nvPr/>
              </p:nvSpPr>
              <p:spPr bwMode="auto">
                <a:xfrm flipV="1">
                  <a:off x="2371" y="817"/>
                  <a:ext cx="0" cy="4048"/>
                </a:xfrm>
                <a:prstGeom prst="line">
                  <a:avLst/>
                </a:prstGeom>
                <a:noFill/>
                <a:ln w="12700">
                  <a:solidFill>
                    <a:srgbClr val="333333"/>
                  </a:solidFill>
                  <a:round/>
                  <a:headEnd/>
                  <a:tailEnd/>
                </a:ln>
              </p:spPr>
              <p:txBody>
                <a:bodyPr/>
                <a:lstStyle/>
                <a:p>
                  <a:pPr>
                    <a:defRPr/>
                  </a:pPr>
                  <a:endParaRPr lang="ru-RU">
                    <a:latin typeface="Arial" charset="0"/>
                  </a:endParaRPr>
                </a:p>
              </p:txBody>
            </p:sp>
          </p:grpSp>
        </p:grpSp>
        <p:grpSp>
          <p:nvGrpSpPr>
            <p:cNvPr id="8" name="Group 36">
              <a:extLst>
                <a:ext uri="{FF2B5EF4-FFF2-40B4-BE49-F238E27FC236}">
                  <a16:creationId xmlns:a16="http://schemas.microsoft.com/office/drawing/2014/main" id="{65A1EB1D-B1D8-4C7E-AC3B-1066FEC0CF80}"/>
                </a:ext>
              </a:extLst>
            </p:cNvPr>
            <p:cNvGrpSpPr>
              <a:grpSpLocks/>
            </p:cNvGrpSpPr>
            <p:nvPr/>
          </p:nvGrpSpPr>
          <p:grpSpPr bwMode="auto">
            <a:xfrm>
              <a:off x="1104" y="528"/>
              <a:ext cx="630" cy="3548"/>
              <a:chOff x="252" y="509"/>
              <a:chExt cx="630" cy="3548"/>
            </a:xfrm>
          </p:grpSpPr>
          <p:sp>
            <p:nvSpPr>
              <p:cNvPr id="29" name="Line 37">
                <a:extLst>
                  <a:ext uri="{FF2B5EF4-FFF2-40B4-BE49-F238E27FC236}">
                    <a16:creationId xmlns:a16="http://schemas.microsoft.com/office/drawing/2014/main" id="{040AE75F-F497-4463-832D-E1F1D896775F}"/>
                  </a:ext>
                </a:extLst>
              </p:cNvPr>
              <p:cNvSpPr>
                <a:spLocks noChangeShapeType="1"/>
              </p:cNvSpPr>
              <p:nvPr/>
            </p:nvSpPr>
            <p:spPr bwMode="auto">
              <a:xfrm flipV="1">
                <a:off x="252"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30" name="Line 38">
                <a:extLst>
                  <a:ext uri="{FF2B5EF4-FFF2-40B4-BE49-F238E27FC236}">
                    <a16:creationId xmlns:a16="http://schemas.microsoft.com/office/drawing/2014/main" id="{A755AD5B-2B09-49A2-A741-301981E77FA6}"/>
                  </a:ext>
                </a:extLst>
              </p:cNvPr>
              <p:cNvSpPr>
                <a:spLocks noChangeShapeType="1"/>
              </p:cNvSpPr>
              <p:nvPr/>
            </p:nvSpPr>
            <p:spPr bwMode="auto">
              <a:xfrm flipV="1">
                <a:off x="456" y="509"/>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31" name="Line 39">
                <a:extLst>
                  <a:ext uri="{FF2B5EF4-FFF2-40B4-BE49-F238E27FC236}">
                    <a16:creationId xmlns:a16="http://schemas.microsoft.com/office/drawing/2014/main" id="{4CD898DB-EA4D-49F9-8D40-94E543EAC5F1}"/>
                  </a:ext>
                </a:extLst>
              </p:cNvPr>
              <p:cNvSpPr>
                <a:spLocks noChangeShapeType="1"/>
              </p:cNvSpPr>
              <p:nvPr/>
            </p:nvSpPr>
            <p:spPr bwMode="auto">
              <a:xfrm flipV="1">
                <a:off x="672" y="527"/>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32" name="Line 40">
                <a:extLst>
                  <a:ext uri="{FF2B5EF4-FFF2-40B4-BE49-F238E27FC236}">
                    <a16:creationId xmlns:a16="http://schemas.microsoft.com/office/drawing/2014/main" id="{86B9EA8B-8414-45BF-B15B-23BBC0881F6B}"/>
                  </a:ext>
                </a:extLst>
              </p:cNvPr>
              <p:cNvSpPr>
                <a:spLocks noChangeShapeType="1"/>
              </p:cNvSpPr>
              <p:nvPr/>
            </p:nvSpPr>
            <p:spPr bwMode="auto">
              <a:xfrm flipV="1">
                <a:off x="882" y="527"/>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9" name="Group 41">
              <a:extLst>
                <a:ext uri="{FF2B5EF4-FFF2-40B4-BE49-F238E27FC236}">
                  <a16:creationId xmlns:a16="http://schemas.microsoft.com/office/drawing/2014/main" id="{DC1882F7-FC89-4212-A2D6-3D3A9AC38C25}"/>
                </a:ext>
              </a:extLst>
            </p:cNvPr>
            <p:cNvGrpSpPr>
              <a:grpSpLocks/>
            </p:cNvGrpSpPr>
            <p:nvPr/>
          </p:nvGrpSpPr>
          <p:grpSpPr bwMode="auto">
            <a:xfrm>
              <a:off x="1968" y="528"/>
              <a:ext cx="630" cy="3548"/>
              <a:chOff x="252" y="509"/>
              <a:chExt cx="630" cy="3548"/>
            </a:xfrm>
          </p:grpSpPr>
          <p:sp>
            <p:nvSpPr>
              <p:cNvPr id="25" name="Line 42">
                <a:extLst>
                  <a:ext uri="{FF2B5EF4-FFF2-40B4-BE49-F238E27FC236}">
                    <a16:creationId xmlns:a16="http://schemas.microsoft.com/office/drawing/2014/main" id="{86985BC3-5F72-4B33-A830-950E88782FF3}"/>
                  </a:ext>
                </a:extLst>
              </p:cNvPr>
              <p:cNvSpPr>
                <a:spLocks noChangeShapeType="1"/>
              </p:cNvSpPr>
              <p:nvPr/>
            </p:nvSpPr>
            <p:spPr bwMode="auto">
              <a:xfrm flipV="1">
                <a:off x="252"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6" name="Line 43">
                <a:extLst>
                  <a:ext uri="{FF2B5EF4-FFF2-40B4-BE49-F238E27FC236}">
                    <a16:creationId xmlns:a16="http://schemas.microsoft.com/office/drawing/2014/main" id="{715E8608-B501-456F-AC6D-F20613960D42}"/>
                  </a:ext>
                </a:extLst>
              </p:cNvPr>
              <p:cNvSpPr>
                <a:spLocks noChangeShapeType="1"/>
              </p:cNvSpPr>
              <p:nvPr/>
            </p:nvSpPr>
            <p:spPr bwMode="auto">
              <a:xfrm flipV="1">
                <a:off x="455" y="509"/>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7" name="Line 44">
                <a:extLst>
                  <a:ext uri="{FF2B5EF4-FFF2-40B4-BE49-F238E27FC236}">
                    <a16:creationId xmlns:a16="http://schemas.microsoft.com/office/drawing/2014/main" id="{64B2DEEB-FAF2-43AF-A8C1-5F7EABB4D2AC}"/>
                  </a:ext>
                </a:extLst>
              </p:cNvPr>
              <p:cNvSpPr>
                <a:spLocks noChangeShapeType="1"/>
              </p:cNvSpPr>
              <p:nvPr/>
            </p:nvSpPr>
            <p:spPr bwMode="auto">
              <a:xfrm flipV="1">
                <a:off x="672" y="527"/>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8" name="Line 45">
                <a:extLst>
                  <a:ext uri="{FF2B5EF4-FFF2-40B4-BE49-F238E27FC236}">
                    <a16:creationId xmlns:a16="http://schemas.microsoft.com/office/drawing/2014/main" id="{F8466059-8422-4F12-8D78-2D7206AE8539}"/>
                  </a:ext>
                </a:extLst>
              </p:cNvPr>
              <p:cNvSpPr>
                <a:spLocks noChangeShapeType="1"/>
              </p:cNvSpPr>
              <p:nvPr/>
            </p:nvSpPr>
            <p:spPr bwMode="auto">
              <a:xfrm flipV="1">
                <a:off x="882" y="527"/>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10" name="Group 46">
              <a:extLst>
                <a:ext uri="{FF2B5EF4-FFF2-40B4-BE49-F238E27FC236}">
                  <a16:creationId xmlns:a16="http://schemas.microsoft.com/office/drawing/2014/main" id="{04DAEDED-CE3C-45F7-B594-83F6A40FC758}"/>
                </a:ext>
              </a:extLst>
            </p:cNvPr>
            <p:cNvGrpSpPr>
              <a:grpSpLocks/>
            </p:cNvGrpSpPr>
            <p:nvPr/>
          </p:nvGrpSpPr>
          <p:grpSpPr bwMode="auto">
            <a:xfrm>
              <a:off x="2832" y="528"/>
              <a:ext cx="630" cy="3548"/>
              <a:chOff x="252" y="509"/>
              <a:chExt cx="630" cy="3548"/>
            </a:xfrm>
          </p:grpSpPr>
          <p:sp>
            <p:nvSpPr>
              <p:cNvPr id="21" name="Line 47">
                <a:extLst>
                  <a:ext uri="{FF2B5EF4-FFF2-40B4-BE49-F238E27FC236}">
                    <a16:creationId xmlns:a16="http://schemas.microsoft.com/office/drawing/2014/main" id="{174DB1F3-359E-4C63-A2C9-60D673073CC3}"/>
                  </a:ext>
                </a:extLst>
              </p:cNvPr>
              <p:cNvSpPr>
                <a:spLocks noChangeShapeType="1"/>
              </p:cNvSpPr>
              <p:nvPr/>
            </p:nvSpPr>
            <p:spPr bwMode="auto">
              <a:xfrm flipV="1">
                <a:off x="252"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2" name="Line 48">
                <a:extLst>
                  <a:ext uri="{FF2B5EF4-FFF2-40B4-BE49-F238E27FC236}">
                    <a16:creationId xmlns:a16="http://schemas.microsoft.com/office/drawing/2014/main" id="{A0D9EC3A-0805-4816-83A0-C95BA180DC16}"/>
                  </a:ext>
                </a:extLst>
              </p:cNvPr>
              <p:cNvSpPr>
                <a:spLocks noChangeShapeType="1"/>
              </p:cNvSpPr>
              <p:nvPr/>
            </p:nvSpPr>
            <p:spPr bwMode="auto">
              <a:xfrm flipV="1">
                <a:off x="455" y="509"/>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3" name="Line 49">
                <a:extLst>
                  <a:ext uri="{FF2B5EF4-FFF2-40B4-BE49-F238E27FC236}">
                    <a16:creationId xmlns:a16="http://schemas.microsoft.com/office/drawing/2014/main" id="{BAE043E1-BD61-4AF6-ABAE-6DD2F4AE9007}"/>
                  </a:ext>
                </a:extLst>
              </p:cNvPr>
              <p:cNvSpPr>
                <a:spLocks noChangeShapeType="1"/>
              </p:cNvSpPr>
              <p:nvPr/>
            </p:nvSpPr>
            <p:spPr bwMode="auto">
              <a:xfrm flipV="1">
                <a:off x="670" y="527"/>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4" name="Line 50">
                <a:extLst>
                  <a:ext uri="{FF2B5EF4-FFF2-40B4-BE49-F238E27FC236}">
                    <a16:creationId xmlns:a16="http://schemas.microsoft.com/office/drawing/2014/main" id="{8A9874EE-571D-486A-A08B-29A11A3ADB89}"/>
                  </a:ext>
                </a:extLst>
              </p:cNvPr>
              <p:cNvSpPr>
                <a:spLocks noChangeShapeType="1"/>
              </p:cNvSpPr>
              <p:nvPr/>
            </p:nvSpPr>
            <p:spPr bwMode="auto">
              <a:xfrm flipV="1">
                <a:off x="882" y="527"/>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11" name="Group 51">
              <a:extLst>
                <a:ext uri="{FF2B5EF4-FFF2-40B4-BE49-F238E27FC236}">
                  <a16:creationId xmlns:a16="http://schemas.microsoft.com/office/drawing/2014/main" id="{219FB858-2C63-409C-836B-D44FCDDC4D82}"/>
                </a:ext>
              </a:extLst>
            </p:cNvPr>
            <p:cNvGrpSpPr>
              <a:grpSpLocks/>
            </p:cNvGrpSpPr>
            <p:nvPr/>
          </p:nvGrpSpPr>
          <p:grpSpPr bwMode="auto">
            <a:xfrm>
              <a:off x="3660" y="528"/>
              <a:ext cx="629" cy="3548"/>
              <a:chOff x="253" y="509"/>
              <a:chExt cx="629" cy="3548"/>
            </a:xfrm>
          </p:grpSpPr>
          <p:sp>
            <p:nvSpPr>
              <p:cNvPr id="17" name="Line 52">
                <a:extLst>
                  <a:ext uri="{FF2B5EF4-FFF2-40B4-BE49-F238E27FC236}">
                    <a16:creationId xmlns:a16="http://schemas.microsoft.com/office/drawing/2014/main" id="{FD47F6D8-8871-4A91-A318-A6AC8A8CFAF9}"/>
                  </a:ext>
                </a:extLst>
              </p:cNvPr>
              <p:cNvSpPr>
                <a:spLocks noChangeShapeType="1"/>
              </p:cNvSpPr>
              <p:nvPr/>
            </p:nvSpPr>
            <p:spPr bwMode="auto">
              <a:xfrm flipV="1">
                <a:off x="253"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18" name="Line 53">
                <a:extLst>
                  <a:ext uri="{FF2B5EF4-FFF2-40B4-BE49-F238E27FC236}">
                    <a16:creationId xmlns:a16="http://schemas.microsoft.com/office/drawing/2014/main" id="{18373508-54F5-46B2-AC27-50C6B3482A1F}"/>
                  </a:ext>
                </a:extLst>
              </p:cNvPr>
              <p:cNvSpPr>
                <a:spLocks noChangeShapeType="1"/>
              </p:cNvSpPr>
              <p:nvPr/>
            </p:nvSpPr>
            <p:spPr bwMode="auto">
              <a:xfrm flipV="1">
                <a:off x="455" y="509"/>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19" name="Line 54">
                <a:extLst>
                  <a:ext uri="{FF2B5EF4-FFF2-40B4-BE49-F238E27FC236}">
                    <a16:creationId xmlns:a16="http://schemas.microsoft.com/office/drawing/2014/main" id="{8549FF65-600D-4532-8006-9FFA8F92FD08}"/>
                  </a:ext>
                </a:extLst>
              </p:cNvPr>
              <p:cNvSpPr>
                <a:spLocks noChangeShapeType="1"/>
              </p:cNvSpPr>
              <p:nvPr/>
            </p:nvSpPr>
            <p:spPr bwMode="auto">
              <a:xfrm flipV="1">
                <a:off x="671" y="527"/>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20" name="Line 55">
                <a:extLst>
                  <a:ext uri="{FF2B5EF4-FFF2-40B4-BE49-F238E27FC236}">
                    <a16:creationId xmlns:a16="http://schemas.microsoft.com/office/drawing/2014/main" id="{27F281CA-66CC-4446-A701-D4DEC76635AA}"/>
                  </a:ext>
                </a:extLst>
              </p:cNvPr>
              <p:cNvSpPr>
                <a:spLocks noChangeShapeType="1"/>
              </p:cNvSpPr>
              <p:nvPr/>
            </p:nvSpPr>
            <p:spPr bwMode="auto">
              <a:xfrm flipV="1">
                <a:off x="882" y="527"/>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nvGrpSpPr>
            <p:cNvPr id="12" name="Group 56">
              <a:extLst>
                <a:ext uri="{FF2B5EF4-FFF2-40B4-BE49-F238E27FC236}">
                  <a16:creationId xmlns:a16="http://schemas.microsoft.com/office/drawing/2014/main" id="{3C2BB26F-0E1F-40E5-AD5C-2D89C1723958}"/>
                </a:ext>
              </a:extLst>
            </p:cNvPr>
            <p:cNvGrpSpPr>
              <a:grpSpLocks/>
            </p:cNvGrpSpPr>
            <p:nvPr/>
          </p:nvGrpSpPr>
          <p:grpSpPr bwMode="auto">
            <a:xfrm>
              <a:off x="4505" y="528"/>
              <a:ext cx="630" cy="3548"/>
              <a:chOff x="252" y="509"/>
              <a:chExt cx="630" cy="3548"/>
            </a:xfrm>
          </p:grpSpPr>
          <p:sp>
            <p:nvSpPr>
              <p:cNvPr id="13" name="Line 57">
                <a:extLst>
                  <a:ext uri="{FF2B5EF4-FFF2-40B4-BE49-F238E27FC236}">
                    <a16:creationId xmlns:a16="http://schemas.microsoft.com/office/drawing/2014/main" id="{C291ED3A-B67D-4ED4-91F0-43146224F06F}"/>
                  </a:ext>
                </a:extLst>
              </p:cNvPr>
              <p:cNvSpPr>
                <a:spLocks noChangeShapeType="1"/>
              </p:cNvSpPr>
              <p:nvPr/>
            </p:nvSpPr>
            <p:spPr bwMode="auto">
              <a:xfrm flipV="1">
                <a:off x="252" y="516"/>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14" name="Line 58">
                <a:extLst>
                  <a:ext uri="{FF2B5EF4-FFF2-40B4-BE49-F238E27FC236}">
                    <a16:creationId xmlns:a16="http://schemas.microsoft.com/office/drawing/2014/main" id="{3C5FC6DB-9A85-447C-A631-125F97F49E09}"/>
                  </a:ext>
                </a:extLst>
              </p:cNvPr>
              <p:cNvSpPr>
                <a:spLocks noChangeShapeType="1"/>
              </p:cNvSpPr>
              <p:nvPr/>
            </p:nvSpPr>
            <p:spPr bwMode="auto">
              <a:xfrm flipV="1">
                <a:off x="455" y="509"/>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15" name="Line 59">
                <a:extLst>
                  <a:ext uri="{FF2B5EF4-FFF2-40B4-BE49-F238E27FC236}">
                    <a16:creationId xmlns:a16="http://schemas.microsoft.com/office/drawing/2014/main" id="{1752395F-95E8-4ECE-BD99-F614B1C08D66}"/>
                  </a:ext>
                </a:extLst>
              </p:cNvPr>
              <p:cNvSpPr>
                <a:spLocks noChangeShapeType="1"/>
              </p:cNvSpPr>
              <p:nvPr/>
            </p:nvSpPr>
            <p:spPr bwMode="auto">
              <a:xfrm flipV="1">
                <a:off x="670" y="527"/>
                <a:ext cx="0" cy="3530"/>
              </a:xfrm>
              <a:prstGeom prst="line">
                <a:avLst/>
              </a:prstGeom>
              <a:noFill/>
              <a:ln w="12700">
                <a:solidFill>
                  <a:srgbClr val="333333"/>
                </a:solidFill>
                <a:round/>
                <a:headEnd/>
                <a:tailEnd/>
              </a:ln>
            </p:spPr>
            <p:txBody>
              <a:bodyPr/>
              <a:lstStyle/>
              <a:p>
                <a:pPr>
                  <a:defRPr/>
                </a:pPr>
                <a:endParaRPr lang="ru-RU">
                  <a:latin typeface="Arial" charset="0"/>
                </a:endParaRPr>
              </a:p>
            </p:txBody>
          </p:sp>
          <p:sp>
            <p:nvSpPr>
              <p:cNvPr id="16" name="Line 60">
                <a:extLst>
                  <a:ext uri="{FF2B5EF4-FFF2-40B4-BE49-F238E27FC236}">
                    <a16:creationId xmlns:a16="http://schemas.microsoft.com/office/drawing/2014/main" id="{D18AE861-E8F4-4C17-9152-5208A1CFB2AC}"/>
                  </a:ext>
                </a:extLst>
              </p:cNvPr>
              <p:cNvSpPr>
                <a:spLocks noChangeShapeType="1"/>
              </p:cNvSpPr>
              <p:nvPr/>
            </p:nvSpPr>
            <p:spPr bwMode="auto">
              <a:xfrm flipV="1">
                <a:off x="882" y="527"/>
                <a:ext cx="0" cy="3529"/>
              </a:xfrm>
              <a:prstGeom prst="line">
                <a:avLst/>
              </a:prstGeom>
              <a:noFill/>
              <a:ln w="12700">
                <a:solidFill>
                  <a:srgbClr val="333333"/>
                </a:solidFill>
                <a:round/>
                <a:headEnd/>
                <a:tailEnd/>
              </a:ln>
            </p:spPr>
            <p:txBody>
              <a:bodyPr/>
              <a:lstStyle/>
              <a:p>
                <a:pPr>
                  <a:defRPr/>
                </a:pPr>
                <a:endParaRPr lang="ru-RU">
                  <a:latin typeface="Arial" charset="0"/>
                </a:endParaRPr>
              </a:p>
            </p:txBody>
          </p:sp>
        </p:grpSp>
      </p:grpSp>
      <p:sp>
        <p:nvSpPr>
          <p:cNvPr id="57" name="AutoShape 3260">
            <a:extLst>
              <a:ext uri="{FF2B5EF4-FFF2-40B4-BE49-F238E27FC236}">
                <a16:creationId xmlns:a16="http://schemas.microsoft.com/office/drawing/2014/main" id="{A972865D-4FA2-45D7-AA14-B8A7C6FE3B2C}"/>
              </a:ext>
            </a:extLst>
          </p:cNvPr>
          <p:cNvSpPr>
            <a:spLocks noChangeArrowheads="1"/>
          </p:cNvSpPr>
          <p:nvPr userDrawn="1"/>
        </p:nvSpPr>
        <p:spPr bwMode="auto">
          <a:xfrm>
            <a:off x="990600" y="5943600"/>
            <a:ext cx="7010400" cy="304800"/>
          </a:xfrm>
          <a:prstGeom prst="cube">
            <a:avLst>
              <a:gd name="adj" fmla="val 82292"/>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ru-RU">
              <a:latin typeface="Arial" charset="0"/>
            </a:endParaRPr>
          </a:p>
        </p:txBody>
      </p:sp>
      <p:pic>
        <p:nvPicPr>
          <p:cNvPr id="58" name="Picture 3258" descr="ED00184_">
            <a:extLst>
              <a:ext uri="{FF2B5EF4-FFF2-40B4-BE49-F238E27FC236}">
                <a16:creationId xmlns:a16="http://schemas.microsoft.com/office/drawing/2014/main" id="{BB518EA7-AC0E-4CF3-AAFA-BB6026B64CBD}"/>
              </a:ext>
            </a:extLst>
          </p:cNvPr>
          <p:cNvPicPr>
            <a:picLocks noChangeAspect="1" noChangeArrowheads="1"/>
          </p:cNvPicPr>
          <p:nvPr userDrawn="1"/>
        </p:nvPicPr>
        <p:blipFill>
          <a:blip r:embed="rId3"/>
          <a:srcRect/>
          <a:stretch>
            <a:fillRect/>
          </a:stretch>
        </p:blipFill>
        <p:spPr bwMode="auto">
          <a:xfrm>
            <a:off x="1676400" y="5867400"/>
            <a:ext cx="609600" cy="266700"/>
          </a:xfrm>
          <a:prstGeom prst="rect">
            <a:avLst/>
          </a:prstGeom>
          <a:noFill/>
          <a:effectLst>
            <a:outerShdw dist="35921" dir="2700000" algn="ctr" rotWithShape="0">
              <a:srgbClr val="808080">
                <a:alpha val="50000"/>
              </a:srgbClr>
            </a:outerShdw>
          </a:effectLst>
        </p:spPr>
      </p:pic>
      <p:pic>
        <p:nvPicPr>
          <p:cNvPr id="59" name="Picture 3261" descr="j0291071">
            <a:extLst>
              <a:ext uri="{FF2B5EF4-FFF2-40B4-BE49-F238E27FC236}">
                <a16:creationId xmlns:a16="http://schemas.microsoft.com/office/drawing/2014/main" id="{C89BA06B-D755-4014-8FE6-E21DA2C8716F}"/>
              </a:ext>
            </a:extLst>
          </p:cNvPr>
          <p:cNvPicPr>
            <a:picLocks noChangeAspect="1" noChangeArrowheads="1"/>
          </p:cNvPicPr>
          <p:nvPr userDrawn="1"/>
        </p:nvPicPr>
        <p:blipFill>
          <a:blip r:embed="rId4"/>
          <a:srcRect/>
          <a:stretch>
            <a:fillRect/>
          </a:stretch>
        </p:blipFill>
        <p:spPr bwMode="auto">
          <a:xfrm rot="5400000">
            <a:off x="5903913" y="4987925"/>
            <a:ext cx="457200" cy="1911350"/>
          </a:xfrm>
          <a:prstGeom prst="rect">
            <a:avLst/>
          </a:prstGeom>
          <a:noFill/>
          <a:effectLst>
            <a:outerShdw dist="107763" dir="2700000" algn="ctr" rotWithShape="0">
              <a:srgbClr val="808080">
                <a:alpha val="50000"/>
              </a:srgbClr>
            </a:outerShdw>
          </a:effectLst>
        </p:spPr>
      </p:pic>
      <p:pic>
        <p:nvPicPr>
          <p:cNvPr id="60" name="Picture 3262" descr="j0303337">
            <a:extLst>
              <a:ext uri="{FF2B5EF4-FFF2-40B4-BE49-F238E27FC236}">
                <a16:creationId xmlns:a16="http://schemas.microsoft.com/office/drawing/2014/main" id="{01147ACC-98F6-4835-A31F-2D6B400852B5}"/>
              </a:ext>
            </a:extLst>
          </p:cNvPr>
          <p:cNvPicPr>
            <a:picLocks noChangeAspect="1" noChangeArrowheads="1" noCrop="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3400" y="1295400"/>
            <a:ext cx="41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7" name="Rectangle 3263"/>
          <p:cNvSpPr>
            <a:spLocks noGrp="1" noChangeArrowheads="1"/>
          </p:cNvSpPr>
          <p:nvPr>
            <p:ph type="ctrTitle" sz="quarter"/>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ru-RU"/>
              <a:t>Образец заголовка</a:t>
            </a:r>
          </a:p>
        </p:txBody>
      </p:sp>
      <p:sp>
        <p:nvSpPr>
          <p:cNvPr id="9408" name="Rectangle 3264"/>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ru-RU"/>
              <a:t>Образец подзаголовка</a:t>
            </a:r>
          </a:p>
        </p:txBody>
      </p:sp>
      <p:sp>
        <p:nvSpPr>
          <p:cNvPr id="61" name="Rectangle 4">
            <a:extLst>
              <a:ext uri="{FF2B5EF4-FFF2-40B4-BE49-F238E27FC236}">
                <a16:creationId xmlns:a16="http://schemas.microsoft.com/office/drawing/2014/main" id="{6D9A6F23-8177-46EA-B26A-5AF4C461B020}"/>
              </a:ext>
            </a:extLst>
          </p:cNvPr>
          <p:cNvSpPr>
            <a:spLocks noGrp="1" noChangeArrowheads="1"/>
          </p:cNvSpPr>
          <p:nvPr>
            <p:ph type="dt" sz="half" idx="10"/>
          </p:nvPr>
        </p:nvSpPr>
        <p:spPr>
          <a:xfrm>
            <a:off x="228600" y="6248400"/>
            <a:ext cx="2133600" cy="476250"/>
          </a:xfrm>
        </p:spPr>
        <p:txBody>
          <a:bodyPr/>
          <a:lstStyle>
            <a:lvl1pPr>
              <a:defRPr sz="1800"/>
            </a:lvl1pPr>
          </a:lstStyle>
          <a:p>
            <a:pPr>
              <a:defRPr/>
            </a:pPr>
            <a:endParaRPr lang="ru-RU"/>
          </a:p>
        </p:txBody>
      </p:sp>
      <p:sp>
        <p:nvSpPr>
          <p:cNvPr id="62" name="Rectangle 5">
            <a:extLst>
              <a:ext uri="{FF2B5EF4-FFF2-40B4-BE49-F238E27FC236}">
                <a16:creationId xmlns:a16="http://schemas.microsoft.com/office/drawing/2014/main" id="{7DF3F87C-67B4-4491-8A21-36C6ED164839}"/>
              </a:ext>
            </a:extLst>
          </p:cNvPr>
          <p:cNvSpPr>
            <a:spLocks noGrp="1" noChangeArrowheads="1"/>
          </p:cNvSpPr>
          <p:nvPr>
            <p:ph type="ftr" sz="quarter" idx="11"/>
          </p:nvPr>
        </p:nvSpPr>
        <p:spPr/>
        <p:txBody>
          <a:bodyPr/>
          <a:lstStyle>
            <a:lvl1pPr>
              <a:defRPr/>
            </a:lvl1pPr>
          </a:lstStyle>
          <a:p>
            <a:pPr>
              <a:defRPr/>
            </a:pPr>
            <a:endParaRPr lang="ru-RU"/>
          </a:p>
        </p:txBody>
      </p:sp>
      <p:sp>
        <p:nvSpPr>
          <p:cNvPr id="63" name="Rectangle 6">
            <a:extLst>
              <a:ext uri="{FF2B5EF4-FFF2-40B4-BE49-F238E27FC236}">
                <a16:creationId xmlns:a16="http://schemas.microsoft.com/office/drawing/2014/main" id="{C51D0F32-04A6-44D6-8DA7-5B9BD88B57EF}"/>
              </a:ext>
            </a:extLst>
          </p:cNvPr>
          <p:cNvSpPr>
            <a:spLocks noGrp="1" noChangeArrowheads="1"/>
          </p:cNvSpPr>
          <p:nvPr>
            <p:ph type="sldNum" sz="quarter" idx="12"/>
          </p:nvPr>
        </p:nvSpPr>
        <p:spPr/>
        <p:txBody>
          <a:bodyPr/>
          <a:lstStyle>
            <a:lvl1pPr>
              <a:defRPr/>
            </a:lvl1pPr>
          </a:lstStyle>
          <a:p>
            <a:fld id="{A60EEFF1-99D2-480E-9DE7-986F1071BDD6}" type="slidenum">
              <a:rPr lang="ru-RU" altLang="en-US"/>
              <a:pPr/>
              <a:t>‹#›</a:t>
            </a:fld>
            <a:endParaRPr lang="ru-RU" altLang="en-US"/>
          </a:p>
        </p:txBody>
      </p:sp>
    </p:spTree>
    <p:extLst>
      <p:ext uri="{BB962C8B-B14F-4D97-AF65-F5344CB8AC3E}">
        <p14:creationId xmlns:p14="http://schemas.microsoft.com/office/powerpoint/2010/main" val="2317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a:extLst>
              <a:ext uri="{FF2B5EF4-FFF2-40B4-BE49-F238E27FC236}">
                <a16:creationId xmlns:a16="http://schemas.microsoft.com/office/drawing/2014/main" id="{AFB5A3F2-70DF-4F47-88C5-0288446E241B}"/>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BB899D14-3E2E-4D64-B808-E6207B19F6C0}"/>
              </a:ext>
            </a:extLst>
          </p:cNvPr>
          <p:cNvSpPr>
            <a:spLocks noGrp="1" noChangeArrowheads="1"/>
          </p:cNvSpPr>
          <p:nvPr>
            <p:ph type="sldNum" sz="quarter" idx="11"/>
          </p:nvPr>
        </p:nvSpPr>
        <p:spPr>
          <a:ln/>
        </p:spPr>
        <p:txBody>
          <a:bodyPr/>
          <a:lstStyle>
            <a:lvl1pPr>
              <a:defRPr/>
            </a:lvl1pPr>
          </a:lstStyle>
          <a:p>
            <a:fld id="{945667A1-A397-4C71-B7F9-AF93E7ABE18E}" type="slidenum">
              <a:rPr lang="ru-RU" altLang="en-US"/>
              <a:pPr/>
              <a:t>‹#›</a:t>
            </a:fld>
            <a:endParaRPr lang="ru-RU" altLang="en-US"/>
          </a:p>
        </p:txBody>
      </p:sp>
      <p:sp>
        <p:nvSpPr>
          <p:cNvPr id="6" name="Rectangle 4">
            <a:extLst>
              <a:ext uri="{FF2B5EF4-FFF2-40B4-BE49-F238E27FC236}">
                <a16:creationId xmlns:a16="http://schemas.microsoft.com/office/drawing/2014/main" id="{CF33E62F-4E43-4302-AD03-5A9C65AC730D}"/>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58389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a:extLst>
              <a:ext uri="{FF2B5EF4-FFF2-40B4-BE49-F238E27FC236}">
                <a16:creationId xmlns:a16="http://schemas.microsoft.com/office/drawing/2014/main" id="{1E93D3D9-FCD6-4B01-ABD7-96FAD9B36CBA}"/>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EA7B45A8-C8F0-4DCD-9559-18BB374CFD6A}"/>
              </a:ext>
            </a:extLst>
          </p:cNvPr>
          <p:cNvSpPr>
            <a:spLocks noGrp="1" noChangeArrowheads="1"/>
          </p:cNvSpPr>
          <p:nvPr>
            <p:ph type="sldNum" sz="quarter" idx="11"/>
          </p:nvPr>
        </p:nvSpPr>
        <p:spPr>
          <a:ln/>
        </p:spPr>
        <p:txBody>
          <a:bodyPr/>
          <a:lstStyle>
            <a:lvl1pPr>
              <a:defRPr/>
            </a:lvl1pPr>
          </a:lstStyle>
          <a:p>
            <a:fld id="{DC87F9A4-8DC8-4E11-8FCC-66BEE2428249}" type="slidenum">
              <a:rPr lang="ru-RU" altLang="en-US"/>
              <a:pPr/>
              <a:t>‹#›</a:t>
            </a:fld>
            <a:endParaRPr lang="ru-RU" altLang="en-US"/>
          </a:p>
        </p:txBody>
      </p:sp>
      <p:sp>
        <p:nvSpPr>
          <p:cNvPr id="6" name="Rectangle 4">
            <a:extLst>
              <a:ext uri="{FF2B5EF4-FFF2-40B4-BE49-F238E27FC236}">
                <a16:creationId xmlns:a16="http://schemas.microsoft.com/office/drawing/2014/main" id="{8C8B6D4E-3536-4026-A78A-1841027A3662}"/>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78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a:extLst>
              <a:ext uri="{FF2B5EF4-FFF2-40B4-BE49-F238E27FC236}">
                <a16:creationId xmlns:a16="http://schemas.microsoft.com/office/drawing/2014/main" id="{7C1ED8C3-B90D-4D30-BD6F-E385281E6064}"/>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4A346B8E-A534-4BB0-B2C8-9B14CC8E656A}"/>
              </a:ext>
            </a:extLst>
          </p:cNvPr>
          <p:cNvSpPr>
            <a:spLocks noGrp="1" noChangeArrowheads="1"/>
          </p:cNvSpPr>
          <p:nvPr>
            <p:ph type="sldNum" sz="quarter" idx="11"/>
          </p:nvPr>
        </p:nvSpPr>
        <p:spPr>
          <a:ln/>
        </p:spPr>
        <p:txBody>
          <a:bodyPr/>
          <a:lstStyle>
            <a:lvl1pPr>
              <a:defRPr/>
            </a:lvl1pPr>
          </a:lstStyle>
          <a:p>
            <a:fld id="{47BA0AEB-47E1-4682-8107-EC62B82437A5}" type="slidenum">
              <a:rPr lang="ru-RU" altLang="en-US"/>
              <a:pPr/>
              <a:t>‹#›</a:t>
            </a:fld>
            <a:endParaRPr lang="ru-RU" altLang="en-US"/>
          </a:p>
        </p:txBody>
      </p:sp>
      <p:sp>
        <p:nvSpPr>
          <p:cNvPr id="6" name="Rectangle 4">
            <a:extLst>
              <a:ext uri="{FF2B5EF4-FFF2-40B4-BE49-F238E27FC236}">
                <a16:creationId xmlns:a16="http://schemas.microsoft.com/office/drawing/2014/main" id="{DA8CC019-649F-45F2-8373-915F7F168B5E}"/>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91837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a:extLst>
              <a:ext uri="{FF2B5EF4-FFF2-40B4-BE49-F238E27FC236}">
                <a16:creationId xmlns:a16="http://schemas.microsoft.com/office/drawing/2014/main" id="{55914A9A-66B8-4241-ADFF-3D22887812FE}"/>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A8C8CEB1-20DD-4831-9773-00AE1E50B5FA}"/>
              </a:ext>
            </a:extLst>
          </p:cNvPr>
          <p:cNvSpPr>
            <a:spLocks noGrp="1" noChangeArrowheads="1"/>
          </p:cNvSpPr>
          <p:nvPr>
            <p:ph type="sldNum" sz="quarter" idx="11"/>
          </p:nvPr>
        </p:nvSpPr>
        <p:spPr>
          <a:ln/>
        </p:spPr>
        <p:txBody>
          <a:bodyPr/>
          <a:lstStyle>
            <a:lvl1pPr>
              <a:defRPr/>
            </a:lvl1pPr>
          </a:lstStyle>
          <a:p>
            <a:fld id="{7CC53E6F-3C3D-4377-A333-2CC748B628FB}" type="slidenum">
              <a:rPr lang="ru-RU" altLang="en-US"/>
              <a:pPr/>
              <a:t>‹#›</a:t>
            </a:fld>
            <a:endParaRPr lang="ru-RU" altLang="en-US"/>
          </a:p>
        </p:txBody>
      </p:sp>
      <p:sp>
        <p:nvSpPr>
          <p:cNvPr id="6" name="Rectangle 4">
            <a:extLst>
              <a:ext uri="{FF2B5EF4-FFF2-40B4-BE49-F238E27FC236}">
                <a16:creationId xmlns:a16="http://schemas.microsoft.com/office/drawing/2014/main" id="{4DA61000-1FFE-4775-ADE5-883045EC35B9}"/>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92120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a:extLst>
              <a:ext uri="{FF2B5EF4-FFF2-40B4-BE49-F238E27FC236}">
                <a16:creationId xmlns:a16="http://schemas.microsoft.com/office/drawing/2014/main" id="{2BE78150-23FD-410F-8124-3705522B7055}"/>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30790AF-8661-4C86-B6EB-B8753545F027}"/>
              </a:ext>
            </a:extLst>
          </p:cNvPr>
          <p:cNvSpPr>
            <a:spLocks noGrp="1" noChangeArrowheads="1"/>
          </p:cNvSpPr>
          <p:nvPr>
            <p:ph type="sldNum" sz="quarter" idx="11"/>
          </p:nvPr>
        </p:nvSpPr>
        <p:spPr>
          <a:ln/>
        </p:spPr>
        <p:txBody>
          <a:bodyPr/>
          <a:lstStyle>
            <a:lvl1pPr>
              <a:defRPr/>
            </a:lvl1pPr>
          </a:lstStyle>
          <a:p>
            <a:fld id="{4A887CF2-2C57-4E90-A071-2AA90D9F9954}" type="slidenum">
              <a:rPr lang="ru-RU" altLang="en-US"/>
              <a:pPr/>
              <a:t>‹#›</a:t>
            </a:fld>
            <a:endParaRPr lang="ru-RU" altLang="en-US"/>
          </a:p>
        </p:txBody>
      </p:sp>
      <p:sp>
        <p:nvSpPr>
          <p:cNvPr id="7" name="Rectangle 4">
            <a:extLst>
              <a:ext uri="{FF2B5EF4-FFF2-40B4-BE49-F238E27FC236}">
                <a16:creationId xmlns:a16="http://schemas.microsoft.com/office/drawing/2014/main" id="{9D3818E9-B325-450A-9F9D-0A396457C339}"/>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04181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a:extLst>
              <a:ext uri="{FF2B5EF4-FFF2-40B4-BE49-F238E27FC236}">
                <a16:creationId xmlns:a16="http://schemas.microsoft.com/office/drawing/2014/main" id="{266F6E3F-59E4-4937-9751-B51D8D1C2973}"/>
              </a:ext>
            </a:extLst>
          </p:cNvPr>
          <p:cNvSpPr>
            <a:spLocks noGrp="1" noChangeArrowheads="1"/>
          </p:cNvSpPr>
          <p:nvPr>
            <p:ph type="ftr" sz="quarter" idx="10"/>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E54A6BA1-5CC1-44BC-99D5-6BEEB16015ED}"/>
              </a:ext>
            </a:extLst>
          </p:cNvPr>
          <p:cNvSpPr>
            <a:spLocks noGrp="1" noChangeArrowheads="1"/>
          </p:cNvSpPr>
          <p:nvPr>
            <p:ph type="sldNum" sz="quarter" idx="11"/>
          </p:nvPr>
        </p:nvSpPr>
        <p:spPr>
          <a:ln/>
        </p:spPr>
        <p:txBody>
          <a:bodyPr/>
          <a:lstStyle>
            <a:lvl1pPr>
              <a:defRPr/>
            </a:lvl1pPr>
          </a:lstStyle>
          <a:p>
            <a:fld id="{2BA7C225-3018-4AB5-A817-65A26A183894}" type="slidenum">
              <a:rPr lang="ru-RU" altLang="en-US"/>
              <a:pPr/>
              <a:t>‹#›</a:t>
            </a:fld>
            <a:endParaRPr lang="ru-RU" altLang="en-US"/>
          </a:p>
        </p:txBody>
      </p:sp>
      <p:sp>
        <p:nvSpPr>
          <p:cNvPr id="9" name="Rectangle 4">
            <a:extLst>
              <a:ext uri="{FF2B5EF4-FFF2-40B4-BE49-F238E27FC236}">
                <a16:creationId xmlns:a16="http://schemas.microsoft.com/office/drawing/2014/main" id="{BF790E62-73A3-4721-AB2F-2D8EA6BDD8FB}"/>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9564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Rectangle 5">
            <a:extLst>
              <a:ext uri="{FF2B5EF4-FFF2-40B4-BE49-F238E27FC236}">
                <a16:creationId xmlns:a16="http://schemas.microsoft.com/office/drawing/2014/main" id="{9AB2ADD3-CB44-4899-928C-571774D3370A}"/>
              </a:ext>
            </a:extLst>
          </p:cNvPr>
          <p:cNvSpPr>
            <a:spLocks noGrp="1" noChangeArrowheads="1"/>
          </p:cNvSpPr>
          <p:nvPr>
            <p:ph type="ftr" sz="quarter" idx="10"/>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54DAAEF2-C2F6-4F1C-928A-E70CE8FAA5A4}"/>
              </a:ext>
            </a:extLst>
          </p:cNvPr>
          <p:cNvSpPr>
            <a:spLocks noGrp="1" noChangeArrowheads="1"/>
          </p:cNvSpPr>
          <p:nvPr>
            <p:ph type="sldNum" sz="quarter" idx="11"/>
          </p:nvPr>
        </p:nvSpPr>
        <p:spPr>
          <a:ln/>
        </p:spPr>
        <p:txBody>
          <a:bodyPr/>
          <a:lstStyle>
            <a:lvl1pPr>
              <a:defRPr/>
            </a:lvl1pPr>
          </a:lstStyle>
          <a:p>
            <a:fld id="{16F63F20-D0E7-4555-AFF7-EA766B57CAB1}" type="slidenum">
              <a:rPr lang="ru-RU" altLang="en-US"/>
              <a:pPr/>
              <a:t>‹#›</a:t>
            </a:fld>
            <a:endParaRPr lang="ru-RU" altLang="en-US"/>
          </a:p>
        </p:txBody>
      </p:sp>
      <p:sp>
        <p:nvSpPr>
          <p:cNvPr id="5" name="Rectangle 4">
            <a:extLst>
              <a:ext uri="{FF2B5EF4-FFF2-40B4-BE49-F238E27FC236}">
                <a16:creationId xmlns:a16="http://schemas.microsoft.com/office/drawing/2014/main" id="{10C4D062-7679-4930-BF41-7821B79E7016}"/>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79032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6CA98A-3940-42BB-BF58-4D72236260EC}"/>
              </a:ext>
            </a:extLst>
          </p:cNvPr>
          <p:cNvSpPr>
            <a:spLocks noGrp="1" noChangeArrowheads="1"/>
          </p:cNvSpPr>
          <p:nvPr>
            <p:ph type="ftr" sz="quarter" idx="10"/>
          </p:nvPr>
        </p:nvSpPr>
        <p:spPr>
          <a:ln/>
        </p:spPr>
        <p:txBody>
          <a:bodyPr/>
          <a:lstStyle>
            <a:lvl1pPr>
              <a:defRPr/>
            </a:lvl1pPr>
          </a:lstStyle>
          <a:p>
            <a:pPr>
              <a:defRPr/>
            </a:pPr>
            <a:endParaRPr lang="ru-RU"/>
          </a:p>
        </p:txBody>
      </p:sp>
      <p:sp>
        <p:nvSpPr>
          <p:cNvPr id="3" name="Rectangle 6">
            <a:extLst>
              <a:ext uri="{FF2B5EF4-FFF2-40B4-BE49-F238E27FC236}">
                <a16:creationId xmlns:a16="http://schemas.microsoft.com/office/drawing/2014/main" id="{A1383E65-96A7-4576-92A1-14E0FC7AFE9F}"/>
              </a:ext>
            </a:extLst>
          </p:cNvPr>
          <p:cNvSpPr>
            <a:spLocks noGrp="1" noChangeArrowheads="1"/>
          </p:cNvSpPr>
          <p:nvPr>
            <p:ph type="sldNum" sz="quarter" idx="11"/>
          </p:nvPr>
        </p:nvSpPr>
        <p:spPr>
          <a:ln/>
        </p:spPr>
        <p:txBody>
          <a:bodyPr/>
          <a:lstStyle>
            <a:lvl1pPr>
              <a:defRPr/>
            </a:lvl1pPr>
          </a:lstStyle>
          <a:p>
            <a:fld id="{F2EF344A-954D-4470-A371-D07B2330B1DB}" type="slidenum">
              <a:rPr lang="ru-RU" altLang="en-US"/>
              <a:pPr/>
              <a:t>‹#›</a:t>
            </a:fld>
            <a:endParaRPr lang="ru-RU" altLang="en-US"/>
          </a:p>
        </p:txBody>
      </p:sp>
      <p:sp>
        <p:nvSpPr>
          <p:cNvPr id="4" name="Rectangle 4">
            <a:extLst>
              <a:ext uri="{FF2B5EF4-FFF2-40B4-BE49-F238E27FC236}">
                <a16:creationId xmlns:a16="http://schemas.microsoft.com/office/drawing/2014/main" id="{C0003F58-0D65-4C68-B9A6-1C4FD4491A4E}"/>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99650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a:extLst>
              <a:ext uri="{FF2B5EF4-FFF2-40B4-BE49-F238E27FC236}">
                <a16:creationId xmlns:a16="http://schemas.microsoft.com/office/drawing/2014/main" id="{05FD651F-1143-4F03-96D6-E8E403047172}"/>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7AE41456-F81F-4711-8CE4-3BBE88965349}"/>
              </a:ext>
            </a:extLst>
          </p:cNvPr>
          <p:cNvSpPr>
            <a:spLocks noGrp="1" noChangeArrowheads="1"/>
          </p:cNvSpPr>
          <p:nvPr>
            <p:ph type="sldNum" sz="quarter" idx="11"/>
          </p:nvPr>
        </p:nvSpPr>
        <p:spPr>
          <a:ln/>
        </p:spPr>
        <p:txBody>
          <a:bodyPr/>
          <a:lstStyle>
            <a:lvl1pPr>
              <a:defRPr/>
            </a:lvl1pPr>
          </a:lstStyle>
          <a:p>
            <a:fld id="{136C77D8-1067-4900-B866-ABD3243C5664}" type="slidenum">
              <a:rPr lang="ru-RU" altLang="en-US"/>
              <a:pPr/>
              <a:t>‹#›</a:t>
            </a:fld>
            <a:endParaRPr lang="ru-RU" altLang="en-US"/>
          </a:p>
        </p:txBody>
      </p:sp>
      <p:sp>
        <p:nvSpPr>
          <p:cNvPr id="7" name="Rectangle 4">
            <a:extLst>
              <a:ext uri="{FF2B5EF4-FFF2-40B4-BE49-F238E27FC236}">
                <a16:creationId xmlns:a16="http://schemas.microsoft.com/office/drawing/2014/main" id="{C211BC06-81DE-4515-97A2-B598A04680A5}"/>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57756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a:extLst>
              <a:ext uri="{FF2B5EF4-FFF2-40B4-BE49-F238E27FC236}">
                <a16:creationId xmlns:a16="http://schemas.microsoft.com/office/drawing/2014/main" id="{C982E32E-A3AC-426D-9BE1-459AF02EF69D}"/>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DC3723C-02A1-47FA-B163-308EABBAAF3E}"/>
              </a:ext>
            </a:extLst>
          </p:cNvPr>
          <p:cNvSpPr>
            <a:spLocks noGrp="1" noChangeArrowheads="1"/>
          </p:cNvSpPr>
          <p:nvPr>
            <p:ph type="sldNum" sz="quarter" idx="11"/>
          </p:nvPr>
        </p:nvSpPr>
        <p:spPr>
          <a:ln/>
        </p:spPr>
        <p:txBody>
          <a:bodyPr/>
          <a:lstStyle>
            <a:lvl1pPr>
              <a:defRPr/>
            </a:lvl1pPr>
          </a:lstStyle>
          <a:p>
            <a:fld id="{11AF6D3E-A893-490E-BA04-FD81579EB26E}" type="slidenum">
              <a:rPr lang="ru-RU" altLang="en-US"/>
              <a:pPr/>
              <a:t>‹#›</a:t>
            </a:fld>
            <a:endParaRPr lang="ru-RU" altLang="en-US"/>
          </a:p>
        </p:txBody>
      </p:sp>
      <p:sp>
        <p:nvSpPr>
          <p:cNvPr id="7" name="Rectangle 4">
            <a:extLst>
              <a:ext uri="{FF2B5EF4-FFF2-40B4-BE49-F238E27FC236}">
                <a16:creationId xmlns:a16="http://schemas.microsoft.com/office/drawing/2014/main" id="{CDDB7F44-375F-4D23-ACA7-72CB6D4FD942}"/>
              </a:ext>
            </a:extLst>
          </p:cNvPr>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4102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wmf"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9" name="Rectangle 5">
            <a:extLst>
              <a:ext uri="{FF2B5EF4-FFF2-40B4-BE49-F238E27FC236}">
                <a16:creationId xmlns:a16="http://schemas.microsoft.com/office/drawing/2014/main" id="{7602CB37-0778-48B9-95B2-51534B970D2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F1C92317-FB79-4108-8ACA-04D2333E6E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EE0173-B0E4-41CF-A487-C89F6A2134D9}" type="slidenum">
              <a:rPr lang="ru-RU" altLang="en-US"/>
              <a:pPr/>
              <a:t>‹#›</a:t>
            </a:fld>
            <a:endParaRPr lang="ru-RU" altLang="en-US"/>
          </a:p>
        </p:txBody>
      </p:sp>
      <p:sp>
        <p:nvSpPr>
          <p:cNvPr id="1059" name="Rectangle 35">
            <a:extLst>
              <a:ext uri="{FF2B5EF4-FFF2-40B4-BE49-F238E27FC236}">
                <a16:creationId xmlns:a16="http://schemas.microsoft.com/office/drawing/2014/main" id="{496A6D1D-CCB7-4F3D-A043-2B180E34A25B}"/>
              </a:ext>
            </a:extLst>
          </p:cNvPr>
          <p:cNvSpPr>
            <a:spLocks noChangeArrowheads="1"/>
          </p:cNvSpPr>
          <p:nvPr userDrawn="1"/>
        </p:nvSpPr>
        <p:spPr bwMode="auto">
          <a:xfrm>
            <a:off x="381000" y="0"/>
            <a:ext cx="76200" cy="6858000"/>
          </a:xfrm>
          <a:prstGeom prst="rect">
            <a:avLst/>
          </a:prstGeom>
          <a:gradFill rotWithShape="1">
            <a:gsLst>
              <a:gs pos="0">
                <a:schemeClr val="folHlink"/>
              </a:gs>
              <a:gs pos="100000">
                <a:srgbClr val="663300"/>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ru-RU">
              <a:latin typeface="Arial" charset="0"/>
            </a:endParaRPr>
          </a:p>
        </p:txBody>
      </p:sp>
      <p:grpSp>
        <p:nvGrpSpPr>
          <p:cNvPr id="2" name="Group 11">
            <a:extLst>
              <a:ext uri="{FF2B5EF4-FFF2-40B4-BE49-F238E27FC236}">
                <a16:creationId xmlns:a16="http://schemas.microsoft.com/office/drawing/2014/main" id="{B8CDFFA3-3893-4CFB-AF5D-8C47D985EF57}"/>
              </a:ext>
            </a:extLst>
          </p:cNvPr>
          <p:cNvGrpSpPr>
            <a:grpSpLocks/>
          </p:cNvGrpSpPr>
          <p:nvPr userDrawn="1"/>
        </p:nvGrpSpPr>
        <p:grpSpPr bwMode="auto">
          <a:xfrm>
            <a:off x="228600" y="152400"/>
            <a:ext cx="982663" cy="836613"/>
            <a:chOff x="3552" y="2784"/>
            <a:chExt cx="619" cy="527"/>
          </a:xfrm>
        </p:grpSpPr>
        <p:sp>
          <p:nvSpPr>
            <p:cNvPr id="1036" name="Freeform 12">
              <a:extLst>
                <a:ext uri="{FF2B5EF4-FFF2-40B4-BE49-F238E27FC236}">
                  <a16:creationId xmlns:a16="http://schemas.microsoft.com/office/drawing/2014/main" id="{340D0234-55D1-4836-AA57-999550DCEF1F}"/>
                </a:ext>
              </a:extLst>
            </p:cNvPr>
            <p:cNvSpPr>
              <a:spLocks/>
            </p:cNvSpPr>
            <p:nvPr/>
          </p:nvSpPr>
          <p:spPr bwMode="auto">
            <a:xfrm>
              <a:off x="3586" y="2784"/>
              <a:ext cx="95" cy="123"/>
            </a:xfrm>
            <a:custGeom>
              <a:avLst/>
              <a:gdLst/>
              <a:ahLst/>
              <a:cxnLst>
                <a:cxn ang="0">
                  <a:pos x="92" y="114"/>
                </a:cxn>
                <a:cxn ang="0">
                  <a:pos x="78" y="105"/>
                </a:cxn>
                <a:cxn ang="0">
                  <a:pos x="62" y="85"/>
                </a:cxn>
                <a:cxn ang="0">
                  <a:pos x="46" y="62"/>
                </a:cxn>
                <a:cxn ang="0">
                  <a:pos x="30" y="33"/>
                </a:cxn>
                <a:cxn ang="0">
                  <a:pos x="24" y="6"/>
                </a:cxn>
                <a:cxn ang="0">
                  <a:pos x="24" y="0"/>
                </a:cxn>
                <a:cxn ang="0">
                  <a:pos x="22" y="0"/>
                </a:cxn>
                <a:cxn ang="0">
                  <a:pos x="14" y="2"/>
                </a:cxn>
                <a:cxn ang="0">
                  <a:pos x="3" y="6"/>
                </a:cxn>
                <a:cxn ang="0">
                  <a:pos x="0" y="6"/>
                </a:cxn>
                <a:cxn ang="0">
                  <a:pos x="0" y="11"/>
                </a:cxn>
                <a:cxn ang="0">
                  <a:pos x="11" y="29"/>
                </a:cxn>
                <a:cxn ang="0">
                  <a:pos x="27" y="60"/>
                </a:cxn>
                <a:cxn ang="0">
                  <a:pos x="43" y="85"/>
                </a:cxn>
                <a:cxn ang="0">
                  <a:pos x="76" y="116"/>
                </a:cxn>
                <a:cxn ang="0">
                  <a:pos x="84" y="123"/>
                </a:cxn>
                <a:cxn ang="0">
                  <a:pos x="95" y="121"/>
                </a:cxn>
                <a:cxn ang="0">
                  <a:pos x="92" y="114"/>
                </a:cxn>
              </a:cxnLst>
              <a:rect l="0" t="0" r="r" b="b"/>
              <a:pathLst>
                <a:path w="95" h="123">
                  <a:moveTo>
                    <a:pt x="92" y="114"/>
                  </a:moveTo>
                  <a:lnTo>
                    <a:pt x="78" y="105"/>
                  </a:lnTo>
                  <a:lnTo>
                    <a:pt x="62" y="85"/>
                  </a:lnTo>
                  <a:lnTo>
                    <a:pt x="46" y="62"/>
                  </a:lnTo>
                  <a:lnTo>
                    <a:pt x="30" y="33"/>
                  </a:lnTo>
                  <a:lnTo>
                    <a:pt x="24" y="6"/>
                  </a:lnTo>
                  <a:lnTo>
                    <a:pt x="24" y="0"/>
                  </a:lnTo>
                  <a:lnTo>
                    <a:pt x="22" y="0"/>
                  </a:lnTo>
                  <a:lnTo>
                    <a:pt x="14" y="2"/>
                  </a:lnTo>
                  <a:lnTo>
                    <a:pt x="3" y="6"/>
                  </a:lnTo>
                  <a:lnTo>
                    <a:pt x="0" y="6"/>
                  </a:lnTo>
                  <a:lnTo>
                    <a:pt x="0" y="11"/>
                  </a:lnTo>
                  <a:lnTo>
                    <a:pt x="11" y="29"/>
                  </a:lnTo>
                  <a:lnTo>
                    <a:pt x="27" y="60"/>
                  </a:lnTo>
                  <a:lnTo>
                    <a:pt x="43" y="85"/>
                  </a:lnTo>
                  <a:lnTo>
                    <a:pt x="76" y="116"/>
                  </a:lnTo>
                  <a:lnTo>
                    <a:pt x="84" y="123"/>
                  </a:lnTo>
                  <a:lnTo>
                    <a:pt x="95" y="121"/>
                  </a:lnTo>
                  <a:lnTo>
                    <a:pt x="92" y="114"/>
                  </a:lnTo>
                </a:path>
              </a:pathLst>
            </a:custGeom>
            <a:solidFill>
              <a:srgbClr val="AC3D00"/>
            </a:solidFill>
            <a:ln w="0">
              <a:solidFill>
                <a:srgbClr val="00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37" name="Freeform 13">
              <a:extLst>
                <a:ext uri="{FF2B5EF4-FFF2-40B4-BE49-F238E27FC236}">
                  <a16:creationId xmlns:a16="http://schemas.microsoft.com/office/drawing/2014/main" id="{4CCDDA21-88C4-49BA-97F9-63BA2D335B5C}"/>
                </a:ext>
              </a:extLst>
            </p:cNvPr>
            <p:cNvSpPr>
              <a:spLocks/>
            </p:cNvSpPr>
            <p:nvPr/>
          </p:nvSpPr>
          <p:spPr bwMode="auto">
            <a:xfrm>
              <a:off x="3552" y="2784"/>
              <a:ext cx="619" cy="527"/>
            </a:xfrm>
            <a:custGeom>
              <a:avLst/>
              <a:gdLst/>
              <a:ahLst/>
              <a:cxnLst>
                <a:cxn ang="0">
                  <a:pos x="78" y="128"/>
                </a:cxn>
                <a:cxn ang="0">
                  <a:pos x="13" y="193"/>
                </a:cxn>
                <a:cxn ang="0">
                  <a:pos x="0" y="229"/>
                </a:cxn>
                <a:cxn ang="0">
                  <a:pos x="16" y="224"/>
                </a:cxn>
                <a:cxn ang="0">
                  <a:pos x="3" y="256"/>
                </a:cxn>
                <a:cxn ang="0">
                  <a:pos x="32" y="372"/>
                </a:cxn>
                <a:cxn ang="0">
                  <a:pos x="70" y="433"/>
                </a:cxn>
                <a:cxn ang="0">
                  <a:pos x="92" y="397"/>
                </a:cxn>
                <a:cxn ang="0">
                  <a:pos x="124" y="388"/>
                </a:cxn>
                <a:cxn ang="0">
                  <a:pos x="151" y="453"/>
                </a:cxn>
                <a:cxn ang="0">
                  <a:pos x="173" y="448"/>
                </a:cxn>
                <a:cxn ang="0">
                  <a:pos x="238" y="527"/>
                </a:cxn>
                <a:cxn ang="0">
                  <a:pos x="249" y="435"/>
                </a:cxn>
                <a:cxn ang="0">
                  <a:pos x="262" y="433"/>
                </a:cxn>
                <a:cxn ang="0">
                  <a:pos x="276" y="381"/>
                </a:cxn>
                <a:cxn ang="0">
                  <a:pos x="324" y="401"/>
                </a:cxn>
                <a:cxn ang="0">
                  <a:pos x="373" y="473"/>
                </a:cxn>
                <a:cxn ang="0">
                  <a:pos x="378" y="457"/>
                </a:cxn>
                <a:cxn ang="0">
                  <a:pos x="408" y="455"/>
                </a:cxn>
                <a:cxn ang="0">
                  <a:pos x="421" y="435"/>
                </a:cxn>
                <a:cxn ang="0">
                  <a:pos x="462" y="430"/>
                </a:cxn>
                <a:cxn ang="0">
                  <a:pos x="505" y="455"/>
                </a:cxn>
                <a:cxn ang="0">
                  <a:pos x="538" y="450"/>
                </a:cxn>
                <a:cxn ang="0">
                  <a:pos x="548" y="441"/>
                </a:cxn>
                <a:cxn ang="0">
                  <a:pos x="519" y="386"/>
                </a:cxn>
                <a:cxn ang="0">
                  <a:pos x="516" y="372"/>
                </a:cxn>
                <a:cxn ang="0">
                  <a:pos x="489" y="325"/>
                </a:cxn>
                <a:cxn ang="0">
                  <a:pos x="508" y="303"/>
                </a:cxn>
                <a:cxn ang="0">
                  <a:pos x="548" y="294"/>
                </a:cxn>
                <a:cxn ang="0">
                  <a:pos x="548" y="282"/>
                </a:cxn>
                <a:cxn ang="0">
                  <a:pos x="513" y="278"/>
                </a:cxn>
                <a:cxn ang="0">
                  <a:pos x="424" y="224"/>
                </a:cxn>
                <a:cxn ang="0">
                  <a:pos x="432" y="211"/>
                </a:cxn>
                <a:cxn ang="0">
                  <a:pos x="457" y="204"/>
                </a:cxn>
                <a:cxn ang="0">
                  <a:pos x="513" y="193"/>
                </a:cxn>
                <a:cxn ang="0">
                  <a:pos x="538" y="202"/>
                </a:cxn>
                <a:cxn ang="0">
                  <a:pos x="532" y="179"/>
                </a:cxn>
                <a:cxn ang="0">
                  <a:pos x="573" y="166"/>
                </a:cxn>
                <a:cxn ang="0">
                  <a:pos x="619" y="128"/>
                </a:cxn>
                <a:cxn ang="0">
                  <a:pos x="562" y="141"/>
                </a:cxn>
                <a:cxn ang="0">
                  <a:pos x="538" y="112"/>
                </a:cxn>
                <a:cxn ang="0">
                  <a:pos x="519" y="110"/>
                </a:cxn>
                <a:cxn ang="0">
                  <a:pos x="492" y="92"/>
                </a:cxn>
                <a:cxn ang="0">
                  <a:pos x="519" y="52"/>
                </a:cxn>
                <a:cxn ang="0">
                  <a:pos x="497" y="54"/>
                </a:cxn>
                <a:cxn ang="0">
                  <a:pos x="424" y="72"/>
                </a:cxn>
                <a:cxn ang="0">
                  <a:pos x="348" y="59"/>
                </a:cxn>
                <a:cxn ang="0">
                  <a:pos x="348" y="43"/>
                </a:cxn>
                <a:cxn ang="0">
                  <a:pos x="386" y="27"/>
                </a:cxn>
                <a:cxn ang="0">
                  <a:pos x="397" y="5"/>
                </a:cxn>
                <a:cxn ang="0">
                  <a:pos x="346" y="9"/>
                </a:cxn>
                <a:cxn ang="0">
                  <a:pos x="284" y="5"/>
                </a:cxn>
                <a:cxn ang="0">
                  <a:pos x="251" y="20"/>
                </a:cxn>
                <a:cxn ang="0">
                  <a:pos x="257" y="7"/>
                </a:cxn>
                <a:cxn ang="0">
                  <a:pos x="240" y="3"/>
                </a:cxn>
                <a:cxn ang="0">
                  <a:pos x="154" y="34"/>
                </a:cxn>
                <a:cxn ang="0">
                  <a:pos x="119" y="83"/>
                </a:cxn>
              </a:cxnLst>
              <a:rect l="0" t="0" r="r" b="b"/>
              <a:pathLst>
                <a:path w="619" h="527">
                  <a:moveTo>
                    <a:pt x="113" y="108"/>
                  </a:moveTo>
                  <a:lnTo>
                    <a:pt x="103" y="112"/>
                  </a:lnTo>
                  <a:lnTo>
                    <a:pt x="78" y="128"/>
                  </a:lnTo>
                  <a:lnTo>
                    <a:pt x="59" y="141"/>
                  </a:lnTo>
                  <a:lnTo>
                    <a:pt x="32" y="166"/>
                  </a:lnTo>
                  <a:lnTo>
                    <a:pt x="13" y="193"/>
                  </a:lnTo>
                  <a:lnTo>
                    <a:pt x="0" y="215"/>
                  </a:lnTo>
                  <a:lnTo>
                    <a:pt x="0" y="224"/>
                  </a:lnTo>
                  <a:lnTo>
                    <a:pt x="0" y="229"/>
                  </a:lnTo>
                  <a:lnTo>
                    <a:pt x="8" y="224"/>
                  </a:lnTo>
                  <a:lnTo>
                    <a:pt x="13" y="224"/>
                  </a:lnTo>
                  <a:lnTo>
                    <a:pt x="16" y="224"/>
                  </a:lnTo>
                  <a:lnTo>
                    <a:pt x="19" y="229"/>
                  </a:lnTo>
                  <a:lnTo>
                    <a:pt x="16" y="233"/>
                  </a:lnTo>
                  <a:lnTo>
                    <a:pt x="3" y="256"/>
                  </a:lnTo>
                  <a:lnTo>
                    <a:pt x="0" y="291"/>
                  </a:lnTo>
                  <a:lnTo>
                    <a:pt x="13" y="336"/>
                  </a:lnTo>
                  <a:lnTo>
                    <a:pt x="32" y="372"/>
                  </a:lnTo>
                  <a:lnTo>
                    <a:pt x="49" y="390"/>
                  </a:lnTo>
                  <a:lnTo>
                    <a:pt x="62" y="408"/>
                  </a:lnTo>
                  <a:lnTo>
                    <a:pt x="70" y="433"/>
                  </a:lnTo>
                  <a:lnTo>
                    <a:pt x="78" y="430"/>
                  </a:lnTo>
                  <a:lnTo>
                    <a:pt x="86" y="410"/>
                  </a:lnTo>
                  <a:lnTo>
                    <a:pt x="92" y="397"/>
                  </a:lnTo>
                  <a:lnTo>
                    <a:pt x="100" y="386"/>
                  </a:lnTo>
                  <a:lnTo>
                    <a:pt x="111" y="381"/>
                  </a:lnTo>
                  <a:lnTo>
                    <a:pt x="124" y="388"/>
                  </a:lnTo>
                  <a:lnTo>
                    <a:pt x="132" y="401"/>
                  </a:lnTo>
                  <a:lnTo>
                    <a:pt x="138" y="433"/>
                  </a:lnTo>
                  <a:lnTo>
                    <a:pt x="151" y="453"/>
                  </a:lnTo>
                  <a:lnTo>
                    <a:pt x="159" y="464"/>
                  </a:lnTo>
                  <a:lnTo>
                    <a:pt x="165" y="459"/>
                  </a:lnTo>
                  <a:lnTo>
                    <a:pt x="173" y="448"/>
                  </a:lnTo>
                  <a:lnTo>
                    <a:pt x="184" y="468"/>
                  </a:lnTo>
                  <a:lnTo>
                    <a:pt x="197" y="489"/>
                  </a:lnTo>
                  <a:lnTo>
                    <a:pt x="238" y="527"/>
                  </a:lnTo>
                  <a:lnTo>
                    <a:pt x="232" y="500"/>
                  </a:lnTo>
                  <a:lnTo>
                    <a:pt x="235" y="473"/>
                  </a:lnTo>
                  <a:lnTo>
                    <a:pt x="249" y="435"/>
                  </a:lnTo>
                  <a:lnTo>
                    <a:pt x="249" y="433"/>
                  </a:lnTo>
                  <a:lnTo>
                    <a:pt x="257" y="435"/>
                  </a:lnTo>
                  <a:lnTo>
                    <a:pt x="262" y="433"/>
                  </a:lnTo>
                  <a:lnTo>
                    <a:pt x="262" y="412"/>
                  </a:lnTo>
                  <a:lnTo>
                    <a:pt x="265" y="397"/>
                  </a:lnTo>
                  <a:lnTo>
                    <a:pt x="276" y="381"/>
                  </a:lnTo>
                  <a:lnTo>
                    <a:pt x="289" y="377"/>
                  </a:lnTo>
                  <a:lnTo>
                    <a:pt x="297" y="377"/>
                  </a:lnTo>
                  <a:lnTo>
                    <a:pt x="324" y="401"/>
                  </a:lnTo>
                  <a:lnTo>
                    <a:pt x="343" y="426"/>
                  </a:lnTo>
                  <a:lnTo>
                    <a:pt x="365" y="459"/>
                  </a:lnTo>
                  <a:lnTo>
                    <a:pt x="373" y="473"/>
                  </a:lnTo>
                  <a:lnTo>
                    <a:pt x="375" y="473"/>
                  </a:lnTo>
                  <a:lnTo>
                    <a:pt x="378" y="468"/>
                  </a:lnTo>
                  <a:lnTo>
                    <a:pt x="378" y="457"/>
                  </a:lnTo>
                  <a:lnTo>
                    <a:pt x="384" y="453"/>
                  </a:lnTo>
                  <a:lnTo>
                    <a:pt x="394" y="450"/>
                  </a:lnTo>
                  <a:lnTo>
                    <a:pt x="408" y="455"/>
                  </a:lnTo>
                  <a:lnTo>
                    <a:pt x="413" y="453"/>
                  </a:lnTo>
                  <a:lnTo>
                    <a:pt x="416" y="450"/>
                  </a:lnTo>
                  <a:lnTo>
                    <a:pt x="421" y="435"/>
                  </a:lnTo>
                  <a:lnTo>
                    <a:pt x="432" y="430"/>
                  </a:lnTo>
                  <a:lnTo>
                    <a:pt x="448" y="428"/>
                  </a:lnTo>
                  <a:lnTo>
                    <a:pt x="462" y="430"/>
                  </a:lnTo>
                  <a:lnTo>
                    <a:pt x="494" y="450"/>
                  </a:lnTo>
                  <a:lnTo>
                    <a:pt x="500" y="455"/>
                  </a:lnTo>
                  <a:lnTo>
                    <a:pt x="505" y="455"/>
                  </a:lnTo>
                  <a:lnTo>
                    <a:pt x="513" y="444"/>
                  </a:lnTo>
                  <a:lnTo>
                    <a:pt x="519" y="444"/>
                  </a:lnTo>
                  <a:lnTo>
                    <a:pt x="538" y="450"/>
                  </a:lnTo>
                  <a:lnTo>
                    <a:pt x="551" y="455"/>
                  </a:lnTo>
                  <a:lnTo>
                    <a:pt x="567" y="464"/>
                  </a:lnTo>
                  <a:lnTo>
                    <a:pt x="548" y="441"/>
                  </a:lnTo>
                  <a:lnTo>
                    <a:pt x="527" y="415"/>
                  </a:lnTo>
                  <a:lnTo>
                    <a:pt x="513" y="392"/>
                  </a:lnTo>
                  <a:lnTo>
                    <a:pt x="519" y="386"/>
                  </a:lnTo>
                  <a:lnTo>
                    <a:pt x="527" y="386"/>
                  </a:lnTo>
                  <a:lnTo>
                    <a:pt x="527" y="381"/>
                  </a:lnTo>
                  <a:lnTo>
                    <a:pt x="516" y="372"/>
                  </a:lnTo>
                  <a:lnTo>
                    <a:pt x="502" y="361"/>
                  </a:lnTo>
                  <a:lnTo>
                    <a:pt x="494" y="345"/>
                  </a:lnTo>
                  <a:lnTo>
                    <a:pt x="489" y="325"/>
                  </a:lnTo>
                  <a:lnTo>
                    <a:pt x="489" y="312"/>
                  </a:lnTo>
                  <a:lnTo>
                    <a:pt x="500" y="305"/>
                  </a:lnTo>
                  <a:lnTo>
                    <a:pt x="508" y="303"/>
                  </a:lnTo>
                  <a:lnTo>
                    <a:pt x="527" y="303"/>
                  </a:lnTo>
                  <a:lnTo>
                    <a:pt x="538" y="298"/>
                  </a:lnTo>
                  <a:lnTo>
                    <a:pt x="548" y="294"/>
                  </a:lnTo>
                  <a:lnTo>
                    <a:pt x="554" y="287"/>
                  </a:lnTo>
                  <a:lnTo>
                    <a:pt x="554" y="282"/>
                  </a:lnTo>
                  <a:lnTo>
                    <a:pt x="548" y="282"/>
                  </a:lnTo>
                  <a:lnTo>
                    <a:pt x="543" y="282"/>
                  </a:lnTo>
                  <a:lnTo>
                    <a:pt x="532" y="282"/>
                  </a:lnTo>
                  <a:lnTo>
                    <a:pt x="513" y="278"/>
                  </a:lnTo>
                  <a:lnTo>
                    <a:pt x="478" y="258"/>
                  </a:lnTo>
                  <a:lnTo>
                    <a:pt x="435" y="231"/>
                  </a:lnTo>
                  <a:lnTo>
                    <a:pt x="424" y="224"/>
                  </a:lnTo>
                  <a:lnTo>
                    <a:pt x="421" y="220"/>
                  </a:lnTo>
                  <a:lnTo>
                    <a:pt x="424" y="215"/>
                  </a:lnTo>
                  <a:lnTo>
                    <a:pt x="432" y="211"/>
                  </a:lnTo>
                  <a:lnTo>
                    <a:pt x="438" y="213"/>
                  </a:lnTo>
                  <a:lnTo>
                    <a:pt x="451" y="209"/>
                  </a:lnTo>
                  <a:lnTo>
                    <a:pt x="457" y="204"/>
                  </a:lnTo>
                  <a:lnTo>
                    <a:pt x="478" y="195"/>
                  </a:lnTo>
                  <a:lnTo>
                    <a:pt x="500" y="195"/>
                  </a:lnTo>
                  <a:lnTo>
                    <a:pt x="513" y="193"/>
                  </a:lnTo>
                  <a:lnTo>
                    <a:pt x="519" y="193"/>
                  </a:lnTo>
                  <a:lnTo>
                    <a:pt x="532" y="200"/>
                  </a:lnTo>
                  <a:lnTo>
                    <a:pt x="538" y="202"/>
                  </a:lnTo>
                  <a:lnTo>
                    <a:pt x="540" y="197"/>
                  </a:lnTo>
                  <a:lnTo>
                    <a:pt x="532" y="182"/>
                  </a:lnTo>
                  <a:lnTo>
                    <a:pt x="532" y="179"/>
                  </a:lnTo>
                  <a:lnTo>
                    <a:pt x="538" y="175"/>
                  </a:lnTo>
                  <a:lnTo>
                    <a:pt x="548" y="173"/>
                  </a:lnTo>
                  <a:lnTo>
                    <a:pt x="573" y="166"/>
                  </a:lnTo>
                  <a:lnTo>
                    <a:pt x="605" y="148"/>
                  </a:lnTo>
                  <a:lnTo>
                    <a:pt x="616" y="137"/>
                  </a:lnTo>
                  <a:lnTo>
                    <a:pt x="619" y="128"/>
                  </a:lnTo>
                  <a:lnTo>
                    <a:pt x="605" y="137"/>
                  </a:lnTo>
                  <a:lnTo>
                    <a:pt x="592" y="139"/>
                  </a:lnTo>
                  <a:lnTo>
                    <a:pt x="562" y="141"/>
                  </a:lnTo>
                  <a:lnTo>
                    <a:pt x="546" y="132"/>
                  </a:lnTo>
                  <a:lnTo>
                    <a:pt x="540" y="128"/>
                  </a:lnTo>
                  <a:lnTo>
                    <a:pt x="538" y="112"/>
                  </a:lnTo>
                  <a:lnTo>
                    <a:pt x="532" y="108"/>
                  </a:lnTo>
                  <a:lnTo>
                    <a:pt x="524" y="110"/>
                  </a:lnTo>
                  <a:lnTo>
                    <a:pt x="519" y="110"/>
                  </a:lnTo>
                  <a:lnTo>
                    <a:pt x="519" y="108"/>
                  </a:lnTo>
                  <a:lnTo>
                    <a:pt x="497" y="97"/>
                  </a:lnTo>
                  <a:lnTo>
                    <a:pt x="492" y="92"/>
                  </a:lnTo>
                  <a:lnTo>
                    <a:pt x="497" y="88"/>
                  </a:lnTo>
                  <a:lnTo>
                    <a:pt x="513" y="65"/>
                  </a:lnTo>
                  <a:lnTo>
                    <a:pt x="519" y="52"/>
                  </a:lnTo>
                  <a:lnTo>
                    <a:pt x="516" y="43"/>
                  </a:lnTo>
                  <a:lnTo>
                    <a:pt x="508" y="47"/>
                  </a:lnTo>
                  <a:lnTo>
                    <a:pt x="497" y="54"/>
                  </a:lnTo>
                  <a:lnTo>
                    <a:pt x="478" y="65"/>
                  </a:lnTo>
                  <a:lnTo>
                    <a:pt x="465" y="67"/>
                  </a:lnTo>
                  <a:lnTo>
                    <a:pt x="424" y="72"/>
                  </a:lnTo>
                  <a:lnTo>
                    <a:pt x="392" y="67"/>
                  </a:lnTo>
                  <a:lnTo>
                    <a:pt x="365" y="63"/>
                  </a:lnTo>
                  <a:lnTo>
                    <a:pt x="348" y="59"/>
                  </a:lnTo>
                  <a:lnTo>
                    <a:pt x="343" y="54"/>
                  </a:lnTo>
                  <a:lnTo>
                    <a:pt x="343" y="50"/>
                  </a:lnTo>
                  <a:lnTo>
                    <a:pt x="348" y="43"/>
                  </a:lnTo>
                  <a:lnTo>
                    <a:pt x="359" y="43"/>
                  </a:lnTo>
                  <a:lnTo>
                    <a:pt x="373" y="36"/>
                  </a:lnTo>
                  <a:lnTo>
                    <a:pt x="386" y="27"/>
                  </a:lnTo>
                  <a:lnTo>
                    <a:pt x="403" y="9"/>
                  </a:lnTo>
                  <a:lnTo>
                    <a:pt x="403" y="5"/>
                  </a:lnTo>
                  <a:lnTo>
                    <a:pt x="397" y="5"/>
                  </a:lnTo>
                  <a:lnTo>
                    <a:pt x="389" y="11"/>
                  </a:lnTo>
                  <a:lnTo>
                    <a:pt x="378" y="14"/>
                  </a:lnTo>
                  <a:lnTo>
                    <a:pt x="346" y="9"/>
                  </a:lnTo>
                  <a:lnTo>
                    <a:pt x="319" y="5"/>
                  </a:lnTo>
                  <a:lnTo>
                    <a:pt x="300" y="3"/>
                  </a:lnTo>
                  <a:lnTo>
                    <a:pt x="284" y="5"/>
                  </a:lnTo>
                  <a:lnTo>
                    <a:pt x="273" y="9"/>
                  </a:lnTo>
                  <a:lnTo>
                    <a:pt x="265" y="14"/>
                  </a:lnTo>
                  <a:lnTo>
                    <a:pt x="251" y="20"/>
                  </a:lnTo>
                  <a:lnTo>
                    <a:pt x="249" y="18"/>
                  </a:lnTo>
                  <a:lnTo>
                    <a:pt x="251" y="14"/>
                  </a:lnTo>
                  <a:lnTo>
                    <a:pt x="257" y="7"/>
                  </a:lnTo>
                  <a:lnTo>
                    <a:pt x="257" y="5"/>
                  </a:lnTo>
                  <a:lnTo>
                    <a:pt x="254" y="0"/>
                  </a:lnTo>
                  <a:lnTo>
                    <a:pt x="240" y="3"/>
                  </a:lnTo>
                  <a:lnTo>
                    <a:pt x="205" y="11"/>
                  </a:lnTo>
                  <a:lnTo>
                    <a:pt x="176" y="25"/>
                  </a:lnTo>
                  <a:lnTo>
                    <a:pt x="154" y="34"/>
                  </a:lnTo>
                  <a:lnTo>
                    <a:pt x="138" y="47"/>
                  </a:lnTo>
                  <a:lnTo>
                    <a:pt x="124" y="65"/>
                  </a:lnTo>
                  <a:lnTo>
                    <a:pt x="119" y="83"/>
                  </a:lnTo>
                  <a:lnTo>
                    <a:pt x="119" y="97"/>
                  </a:lnTo>
                  <a:lnTo>
                    <a:pt x="113" y="108"/>
                  </a:lnTo>
                </a:path>
              </a:pathLst>
            </a:custGeom>
            <a:gradFill rotWithShape="1">
              <a:gsLst>
                <a:gs pos="0">
                  <a:srgbClr val="FF9900"/>
                </a:gs>
                <a:gs pos="100000">
                  <a:srgbClr val="AC3D00"/>
                </a:gs>
              </a:gsLst>
              <a:lin ang="5400000" scaled="1"/>
            </a:gradFill>
            <a:ln w="0">
              <a:solidFill>
                <a:srgbClr val="00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38" name="Freeform 14">
              <a:extLst>
                <a:ext uri="{FF2B5EF4-FFF2-40B4-BE49-F238E27FC236}">
                  <a16:creationId xmlns:a16="http://schemas.microsoft.com/office/drawing/2014/main" id="{5AB49994-AE3C-4719-8614-CCCCCDB42721}"/>
                </a:ext>
              </a:extLst>
            </p:cNvPr>
            <p:cNvSpPr>
              <a:spLocks/>
            </p:cNvSpPr>
            <p:nvPr/>
          </p:nvSpPr>
          <p:spPr bwMode="auto">
            <a:xfrm>
              <a:off x="3648" y="2880"/>
              <a:ext cx="413" cy="333"/>
            </a:xfrm>
            <a:custGeom>
              <a:avLst/>
              <a:gdLst/>
              <a:ahLst/>
              <a:cxnLst>
                <a:cxn ang="0">
                  <a:pos x="0" y="0"/>
                </a:cxn>
                <a:cxn ang="0">
                  <a:pos x="35" y="31"/>
                </a:cxn>
                <a:cxn ang="0">
                  <a:pos x="103" y="87"/>
                </a:cxn>
                <a:cxn ang="0">
                  <a:pos x="167" y="141"/>
                </a:cxn>
                <a:cxn ang="0">
                  <a:pos x="219" y="179"/>
                </a:cxn>
                <a:cxn ang="0">
                  <a:pos x="248" y="208"/>
                </a:cxn>
                <a:cxn ang="0">
                  <a:pos x="259" y="215"/>
                </a:cxn>
                <a:cxn ang="0">
                  <a:pos x="286" y="237"/>
                </a:cxn>
                <a:cxn ang="0">
                  <a:pos x="313" y="264"/>
                </a:cxn>
                <a:cxn ang="0">
                  <a:pos x="340" y="284"/>
                </a:cxn>
                <a:cxn ang="0">
                  <a:pos x="373" y="309"/>
                </a:cxn>
                <a:cxn ang="0">
                  <a:pos x="413" y="333"/>
                </a:cxn>
              </a:cxnLst>
              <a:rect l="0" t="0" r="r" b="b"/>
              <a:pathLst>
                <a:path w="413" h="333">
                  <a:moveTo>
                    <a:pt x="0" y="0"/>
                  </a:moveTo>
                  <a:lnTo>
                    <a:pt x="35" y="31"/>
                  </a:lnTo>
                  <a:lnTo>
                    <a:pt x="103" y="87"/>
                  </a:lnTo>
                  <a:lnTo>
                    <a:pt x="167" y="141"/>
                  </a:lnTo>
                  <a:lnTo>
                    <a:pt x="219" y="179"/>
                  </a:lnTo>
                  <a:lnTo>
                    <a:pt x="248" y="208"/>
                  </a:lnTo>
                  <a:lnTo>
                    <a:pt x="259" y="215"/>
                  </a:lnTo>
                  <a:lnTo>
                    <a:pt x="286" y="237"/>
                  </a:lnTo>
                  <a:lnTo>
                    <a:pt x="313" y="264"/>
                  </a:lnTo>
                  <a:lnTo>
                    <a:pt x="340" y="284"/>
                  </a:lnTo>
                  <a:lnTo>
                    <a:pt x="373" y="309"/>
                  </a:lnTo>
                  <a:lnTo>
                    <a:pt x="413" y="333"/>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39" name="Freeform 15">
              <a:extLst>
                <a:ext uri="{FF2B5EF4-FFF2-40B4-BE49-F238E27FC236}">
                  <a16:creationId xmlns:a16="http://schemas.microsoft.com/office/drawing/2014/main" id="{014BEC82-A848-4192-9D0B-B5DE68247EEF}"/>
                </a:ext>
              </a:extLst>
            </p:cNvPr>
            <p:cNvSpPr>
              <a:spLocks/>
            </p:cNvSpPr>
            <p:nvPr/>
          </p:nvSpPr>
          <p:spPr bwMode="auto">
            <a:xfrm>
              <a:off x="3936" y="3120"/>
              <a:ext cx="72" cy="11"/>
            </a:xfrm>
            <a:custGeom>
              <a:avLst/>
              <a:gdLst/>
              <a:ahLst/>
              <a:cxnLst>
                <a:cxn ang="0">
                  <a:pos x="0" y="0"/>
                </a:cxn>
                <a:cxn ang="0">
                  <a:pos x="16" y="0"/>
                </a:cxn>
                <a:cxn ang="0">
                  <a:pos x="24" y="0"/>
                </a:cxn>
                <a:cxn ang="0">
                  <a:pos x="43" y="7"/>
                </a:cxn>
                <a:cxn ang="0">
                  <a:pos x="59" y="11"/>
                </a:cxn>
                <a:cxn ang="0">
                  <a:pos x="72" y="11"/>
                </a:cxn>
              </a:cxnLst>
              <a:rect l="0" t="0" r="r" b="b"/>
              <a:pathLst>
                <a:path w="72" h="11">
                  <a:moveTo>
                    <a:pt x="0" y="0"/>
                  </a:moveTo>
                  <a:lnTo>
                    <a:pt x="16" y="0"/>
                  </a:lnTo>
                  <a:lnTo>
                    <a:pt x="24" y="0"/>
                  </a:lnTo>
                  <a:lnTo>
                    <a:pt x="43" y="7"/>
                  </a:lnTo>
                  <a:lnTo>
                    <a:pt x="59" y="11"/>
                  </a:lnTo>
                  <a:lnTo>
                    <a:pt x="72" y="11"/>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0" name="Freeform 16">
              <a:extLst>
                <a:ext uri="{FF2B5EF4-FFF2-40B4-BE49-F238E27FC236}">
                  <a16:creationId xmlns:a16="http://schemas.microsoft.com/office/drawing/2014/main" id="{609DEB68-D306-4EAB-A6E2-252D85ADE1D9}"/>
                </a:ext>
              </a:extLst>
            </p:cNvPr>
            <p:cNvSpPr>
              <a:spLocks/>
            </p:cNvSpPr>
            <p:nvPr/>
          </p:nvSpPr>
          <p:spPr bwMode="auto">
            <a:xfrm>
              <a:off x="3929" y="3120"/>
              <a:ext cx="30" cy="117"/>
            </a:xfrm>
            <a:custGeom>
              <a:avLst/>
              <a:gdLst/>
              <a:ahLst/>
              <a:cxnLst>
                <a:cxn ang="0">
                  <a:pos x="0" y="0"/>
                </a:cxn>
                <a:cxn ang="0">
                  <a:pos x="6" y="16"/>
                </a:cxn>
                <a:cxn ang="0">
                  <a:pos x="14" y="54"/>
                </a:cxn>
                <a:cxn ang="0">
                  <a:pos x="19" y="87"/>
                </a:cxn>
                <a:cxn ang="0">
                  <a:pos x="30" y="117"/>
                </a:cxn>
              </a:cxnLst>
              <a:rect l="0" t="0" r="r" b="b"/>
              <a:pathLst>
                <a:path w="30" h="117">
                  <a:moveTo>
                    <a:pt x="0" y="0"/>
                  </a:moveTo>
                  <a:lnTo>
                    <a:pt x="6" y="16"/>
                  </a:lnTo>
                  <a:lnTo>
                    <a:pt x="14" y="54"/>
                  </a:lnTo>
                  <a:lnTo>
                    <a:pt x="19" y="87"/>
                  </a:lnTo>
                  <a:lnTo>
                    <a:pt x="30" y="117"/>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1" name="Freeform 17">
              <a:extLst>
                <a:ext uri="{FF2B5EF4-FFF2-40B4-BE49-F238E27FC236}">
                  <a16:creationId xmlns:a16="http://schemas.microsoft.com/office/drawing/2014/main" id="{7486A42D-9F30-4232-ADE1-5AFD75A279B1}"/>
                </a:ext>
              </a:extLst>
            </p:cNvPr>
            <p:cNvSpPr>
              <a:spLocks/>
            </p:cNvSpPr>
            <p:nvPr/>
          </p:nvSpPr>
          <p:spPr bwMode="auto">
            <a:xfrm>
              <a:off x="3840" y="3038"/>
              <a:ext cx="38" cy="92"/>
            </a:xfrm>
            <a:custGeom>
              <a:avLst/>
              <a:gdLst/>
              <a:ahLst/>
              <a:cxnLst>
                <a:cxn ang="0">
                  <a:pos x="38" y="92"/>
                </a:cxn>
                <a:cxn ang="0">
                  <a:pos x="21" y="63"/>
                </a:cxn>
                <a:cxn ang="0">
                  <a:pos x="11" y="42"/>
                </a:cxn>
                <a:cxn ang="0">
                  <a:pos x="0" y="20"/>
                </a:cxn>
                <a:cxn ang="0">
                  <a:pos x="0" y="4"/>
                </a:cxn>
                <a:cxn ang="0">
                  <a:pos x="0" y="0"/>
                </a:cxn>
              </a:cxnLst>
              <a:rect l="0" t="0" r="r" b="b"/>
              <a:pathLst>
                <a:path w="38" h="92">
                  <a:moveTo>
                    <a:pt x="38" y="92"/>
                  </a:moveTo>
                  <a:lnTo>
                    <a:pt x="21" y="63"/>
                  </a:lnTo>
                  <a:lnTo>
                    <a:pt x="11" y="42"/>
                  </a:lnTo>
                  <a:lnTo>
                    <a:pt x="0" y="20"/>
                  </a:lnTo>
                  <a:lnTo>
                    <a:pt x="0" y="4"/>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2" name="Freeform 18">
              <a:extLst>
                <a:ext uri="{FF2B5EF4-FFF2-40B4-BE49-F238E27FC236}">
                  <a16:creationId xmlns:a16="http://schemas.microsoft.com/office/drawing/2014/main" id="{4B31ED43-7A00-4A83-B273-934BE56EE1D8}"/>
                </a:ext>
              </a:extLst>
            </p:cNvPr>
            <p:cNvSpPr>
              <a:spLocks/>
            </p:cNvSpPr>
            <p:nvPr/>
          </p:nvSpPr>
          <p:spPr bwMode="auto">
            <a:xfrm>
              <a:off x="3744" y="2976"/>
              <a:ext cx="71" cy="143"/>
            </a:xfrm>
            <a:custGeom>
              <a:avLst/>
              <a:gdLst/>
              <a:ahLst/>
              <a:cxnLst>
                <a:cxn ang="0">
                  <a:pos x="0" y="0"/>
                </a:cxn>
                <a:cxn ang="0">
                  <a:pos x="17" y="22"/>
                </a:cxn>
                <a:cxn ang="0">
                  <a:pos x="28" y="60"/>
                </a:cxn>
                <a:cxn ang="0">
                  <a:pos x="44" y="94"/>
                </a:cxn>
                <a:cxn ang="0">
                  <a:pos x="60" y="123"/>
                </a:cxn>
                <a:cxn ang="0">
                  <a:pos x="71" y="143"/>
                </a:cxn>
              </a:cxnLst>
              <a:rect l="0" t="0" r="r" b="b"/>
              <a:pathLst>
                <a:path w="71" h="143">
                  <a:moveTo>
                    <a:pt x="0" y="0"/>
                  </a:moveTo>
                  <a:lnTo>
                    <a:pt x="17" y="22"/>
                  </a:lnTo>
                  <a:lnTo>
                    <a:pt x="28" y="60"/>
                  </a:lnTo>
                  <a:lnTo>
                    <a:pt x="44" y="94"/>
                  </a:lnTo>
                  <a:lnTo>
                    <a:pt x="60" y="123"/>
                  </a:lnTo>
                  <a:lnTo>
                    <a:pt x="71" y="143"/>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3" name="Freeform 19">
              <a:extLst>
                <a:ext uri="{FF2B5EF4-FFF2-40B4-BE49-F238E27FC236}">
                  <a16:creationId xmlns:a16="http://schemas.microsoft.com/office/drawing/2014/main" id="{0AE95967-DE65-42CD-9506-82543E490395}"/>
                </a:ext>
              </a:extLst>
            </p:cNvPr>
            <p:cNvSpPr>
              <a:spLocks/>
            </p:cNvSpPr>
            <p:nvPr/>
          </p:nvSpPr>
          <p:spPr bwMode="auto">
            <a:xfrm>
              <a:off x="3840" y="3024"/>
              <a:ext cx="205" cy="36"/>
            </a:xfrm>
            <a:custGeom>
              <a:avLst/>
              <a:gdLst/>
              <a:ahLst/>
              <a:cxnLst>
                <a:cxn ang="0">
                  <a:pos x="0" y="0"/>
                </a:cxn>
                <a:cxn ang="0">
                  <a:pos x="40" y="14"/>
                </a:cxn>
                <a:cxn ang="0">
                  <a:pos x="100" y="29"/>
                </a:cxn>
                <a:cxn ang="0">
                  <a:pos x="140" y="34"/>
                </a:cxn>
                <a:cxn ang="0">
                  <a:pos x="186" y="36"/>
                </a:cxn>
                <a:cxn ang="0">
                  <a:pos x="205" y="36"/>
                </a:cxn>
              </a:cxnLst>
              <a:rect l="0" t="0" r="r" b="b"/>
              <a:pathLst>
                <a:path w="205" h="36">
                  <a:moveTo>
                    <a:pt x="0" y="0"/>
                  </a:moveTo>
                  <a:lnTo>
                    <a:pt x="40" y="14"/>
                  </a:lnTo>
                  <a:lnTo>
                    <a:pt x="100" y="29"/>
                  </a:lnTo>
                  <a:lnTo>
                    <a:pt x="140" y="34"/>
                  </a:lnTo>
                  <a:lnTo>
                    <a:pt x="186" y="36"/>
                  </a:lnTo>
                  <a:lnTo>
                    <a:pt x="205" y="36"/>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4" name="Freeform 20">
              <a:extLst>
                <a:ext uri="{FF2B5EF4-FFF2-40B4-BE49-F238E27FC236}">
                  <a16:creationId xmlns:a16="http://schemas.microsoft.com/office/drawing/2014/main" id="{05DA9B15-A9C8-4855-ACB4-F3B9BECA2A42}"/>
                </a:ext>
              </a:extLst>
            </p:cNvPr>
            <p:cNvSpPr>
              <a:spLocks/>
            </p:cNvSpPr>
            <p:nvPr/>
          </p:nvSpPr>
          <p:spPr bwMode="auto">
            <a:xfrm>
              <a:off x="3744" y="2976"/>
              <a:ext cx="198" cy="53"/>
            </a:xfrm>
            <a:custGeom>
              <a:avLst/>
              <a:gdLst/>
              <a:ahLst/>
              <a:cxnLst>
                <a:cxn ang="0">
                  <a:pos x="198" y="53"/>
                </a:cxn>
                <a:cxn ang="0">
                  <a:pos x="141" y="44"/>
                </a:cxn>
                <a:cxn ang="0">
                  <a:pos x="92" y="31"/>
                </a:cxn>
                <a:cxn ang="0">
                  <a:pos x="35" y="11"/>
                </a:cxn>
                <a:cxn ang="0">
                  <a:pos x="0" y="0"/>
                </a:cxn>
              </a:cxnLst>
              <a:rect l="0" t="0" r="r" b="b"/>
              <a:pathLst>
                <a:path w="198" h="53">
                  <a:moveTo>
                    <a:pt x="198" y="53"/>
                  </a:moveTo>
                  <a:lnTo>
                    <a:pt x="141" y="44"/>
                  </a:lnTo>
                  <a:lnTo>
                    <a:pt x="92" y="31"/>
                  </a:lnTo>
                  <a:lnTo>
                    <a:pt x="35" y="11"/>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5" name="Freeform 21">
              <a:extLst>
                <a:ext uri="{FF2B5EF4-FFF2-40B4-BE49-F238E27FC236}">
                  <a16:creationId xmlns:a16="http://schemas.microsoft.com/office/drawing/2014/main" id="{242BA599-FD15-4F4D-A065-C3A3317B5BA8}"/>
                </a:ext>
              </a:extLst>
            </p:cNvPr>
            <p:cNvSpPr>
              <a:spLocks/>
            </p:cNvSpPr>
            <p:nvPr/>
          </p:nvSpPr>
          <p:spPr bwMode="auto">
            <a:xfrm>
              <a:off x="3840" y="2976"/>
              <a:ext cx="27" cy="9"/>
            </a:xfrm>
            <a:custGeom>
              <a:avLst/>
              <a:gdLst/>
              <a:ahLst/>
              <a:cxnLst>
                <a:cxn ang="0">
                  <a:pos x="0" y="9"/>
                </a:cxn>
                <a:cxn ang="0">
                  <a:pos x="14" y="7"/>
                </a:cxn>
                <a:cxn ang="0">
                  <a:pos x="27" y="0"/>
                </a:cxn>
              </a:cxnLst>
              <a:rect l="0" t="0" r="r" b="b"/>
              <a:pathLst>
                <a:path w="27" h="9">
                  <a:moveTo>
                    <a:pt x="0" y="9"/>
                  </a:moveTo>
                  <a:lnTo>
                    <a:pt x="14" y="7"/>
                  </a:lnTo>
                  <a:lnTo>
                    <a:pt x="27"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6" name="Freeform 22">
              <a:extLst>
                <a:ext uri="{FF2B5EF4-FFF2-40B4-BE49-F238E27FC236}">
                  <a16:creationId xmlns:a16="http://schemas.microsoft.com/office/drawing/2014/main" id="{4C2319FB-1994-4C98-807A-74977D19E14A}"/>
                </a:ext>
              </a:extLst>
            </p:cNvPr>
            <p:cNvSpPr>
              <a:spLocks/>
            </p:cNvSpPr>
            <p:nvPr/>
          </p:nvSpPr>
          <p:spPr bwMode="auto">
            <a:xfrm>
              <a:off x="3675" y="2880"/>
              <a:ext cx="47" cy="378"/>
            </a:xfrm>
            <a:custGeom>
              <a:avLst/>
              <a:gdLst/>
              <a:ahLst/>
              <a:cxnLst>
                <a:cxn ang="0">
                  <a:pos x="87" y="378"/>
                </a:cxn>
                <a:cxn ang="0">
                  <a:pos x="70" y="304"/>
                </a:cxn>
                <a:cxn ang="0">
                  <a:pos x="57" y="237"/>
                </a:cxn>
                <a:cxn ang="0">
                  <a:pos x="35" y="172"/>
                </a:cxn>
                <a:cxn ang="0">
                  <a:pos x="22" y="118"/>
                </a:cxn>
                <a:cxn ang="0">
                  <a:pos x="11" y="78"/>
                </a:cxn>
                <a:cxn ang="0">
                  <a:pos x="0" y="36"/>
                </a:cxn>
                <a:cxn ang="0">
                  <a:pos x="0" y="11"/>
                </a:cxn>
                <a:cxn ang="0">
                  <a:pos x="0" y="0"/>
                </a:cxn>
              </a:cxnLst>
              <a:rect l="0" t="0" r="r" b="b"/>
              <a:pathLst>
                <a:path w="87" h="378">
                  <a:moveTo>
                    <a:pt x="87" y="378"/>
                  </a:moveTo>
                  <a:lnTo>
                    <a:pt x="70" y="304"/>
                  </a:lnTo>
                  <a:lnTo>
                    <a:pt x="57" y="237"/>
                  </a:lnTo>
                  <a:lnTo>
                    <a:pt x="35" y="172"/>
                  </a:lnTo>
                  <a:lnTo>
                    <a:pt x="22" y="118"/>
                  </a:lnTo>
                  <a:lnTo>
                    <a:pt x="11" y="78"/>
                  </a:lnTo>
                  <a:lnTo>
                    <a:pt x="0" y="36"/>
                  </a:lnTo>
                  <a:lnTo>
                    <a:pt x="0" y="11"/>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7" name="Freeform 23">
              <a:extLst>
                <a:ext uri="{FF2B5EF4-FFF2-40B4-BE49-F238E27FC236}">
                  <a16:creationId xmlns:a16="http://schemas.microsoft.com/office/drawing/2014/main" id="{8A22A541-AEF6-43A1-BC8C-1E72EB3DFF7B}"/>
                </a:ext>
              </a:extLst>
            </p:cNvPr>
            <p:cNvSpPr>
              <a:spLocks/>
            </p:cNvSpPr>
            <p:nvPr/>
          </p:nvSpPr>
          <p:spPr bwMode="auto">
            <a:xfrm>
              <a:off x="3675" y="2976"/>
              <a:ext cx="119" cy="163"/>
            </a:xfrm>
            <a:custGeom>
              <a:avLst/>
              <a:gdLst/>
              <a:ahLst/>
              <a:cxnLst>
                <a:cxn ang="0">
                  <a:pos x="119" y="163"/>
                </a:cxn>
                <a:cxn ang="0">
                  <a:pos x="89" y="127"/>
                </a:cxn>
                <a:cxn ang="0">
                  <a:pos x="54" y="85"/>
                </a:cxn>
                <a:cxn ang="0">
                  <a:pos x="27" y="40"/>
                </a:cxn>
                <a:cxn ang="0">
                  <a:pos x="5" y="9"/>
                </a:cxn>
                <a:cxn ang="0">
                  <a:pos x="0" y="0"/>
                </a:cxn>
              </a:cxnLst>
              <a:rect l="0" t="0" r="r" b="b"/>
              <a:pathLst>
                <a:path w="119" h="163">
                  <a:moveTo>
                    <a:pt x="119" y="163"/>
                  </a:moveTo>
                  <a:lnTo>
                    <a:pt x="89" y="127"/>
                  </a:lnTo>
                  <a:lnTo>
                    <a:pt x="54" y="85"/>
                  </a:lnTo>
                  <a:lnTo>
                    <a:pt x="27" y="40"/>
                  </a:lnTo>
                  <a:lnTo>
                    <a:pt x="5" y="9"/>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8" name="Freeform 24">
              <a:extLst>
                <a:ext uri="{FF2B5EF4-FFF2-40B4-BE49-F238E27FC236}">
                  <a16:creationId xmlns:a16="http://schemas.microsoft.com/office/drawing/2014/main" id="{23C6E5BD-1041-4455-B20E-D41B4B37F10C}"/>
                </a:ext>
              </a:extLst>
            </p:cNvPr>
            <p:cNvSpPr>
              <a:spLocks/>
            </p:cNvSpPr>
            <p:nvPr/>
          </p:nvSpPr>
          <p:spPr bwMode="auto">
            <a:xfrm>
              <a:off x="3648" y="2976"/>
              <a:ext cx="21" cy="83"/>
            </a:xfrm>
            <a:custGeom>
              <a:avLst/>
              <a:gdLst/>
              <a:ahLst/>
              <a:cxnLst>
                <a:cxn ang="0">
                  <a:pos x="0" y="83"/>
                </a:cxn>
                <a:cxn ang="0">
                  <a:pos x="5" y="56"/>
                </a:cxn>
                <a:cxn ang="0">
                  <a:pos x="13" y="32"/>
                </a:cxn>
                <a:cxn ang="0">
                  <a:pos x="21" y="14"/>
                </a:cxn>
                <a:cxn ang="0">
                  <a:pos x="21" y="5"/>
                </a:cxn>
                <a:cxn ang="0">
                  <a:pos x="21" y="0"/>
                </a:cxn>
              </a:cxnLst>
              <a:rect l="0" t="0" r="r" b="b"/>
              <a:pathLst>
                <a:path w="21" h="83">
                  <a:moveTo>
                    <a:pt x="0" y="83"/>
                  </a:moveTo>
                  <a:lnTo>
                    <a:pt x="5" y="56"/>
                  </a:lnTo>
                  <a:lnTo>
                    <a:pt x="13" y="32"/>
                  </a:lnTo>
                  <a:lnTo>
                    <a:pt x="21" y="14"/>
                  </a:lnTo>
                  <a:lnTo>
                    <a:pt x="21" y="5"/>
                  </a:lnTo>
                  <a:lnTo>
                    <a:pt x="21"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49" name="Freeform 25">
              <a:extLst>
                <a:ext uri="{FF2B5EF4-FFF2-40B4-BE49-F238E27FC236}">
                  <a16:creationId xmlns:a16="http://schemas.microsoft.com/office/drawing/2014/main" id="{601E4769-8813-4552-869C-8A81A1ED061E}"/>
                </a:ext>
              </a:extLst>
            </p:cNvPr>
            <p:cNvSpPr>
              <a:spLocks/>
            </p:cNvSpPr>
            <p:nvPr/>
          </p:nvSpPr>
          <p:spPr bwMode="auto">
            <a:xfrm>
              <a:off x="3696" y="3120"/>
              <a:ext cx="71" cy="106"/>
            </a:xfrm>
            <a:custGeom>
              <a:avLst/>
              <a:gdLst/>
              <a:ahLst/>
              <a:cxnLst>
                <a:cxn ang="0">
                  <a:pos x="71" y="106"/>
                </a:cxn>
                <a:cxn ang="0">
                  <a:pos x="49" y="81"/>
                </a:cxn>
                <a:cxn ang="0">
                  <a:pos x="27" y="41"/>
                </a:cxn>
                <a:cxn ang="0">
                  <a:pos x="16" y="20"/>
                </a:cxn>
                <a:cxn ang="0">
                  <a:pos x="8" y="12"/>
                </a:cxn>
                <a:cxn ang="0">
                  <a:pos x="0" y="0"/>
                </a:cxn>
              </a:cxnLst>
              <a:rect l="0" t="0" r="r" b="b"/>
              <a:pathLst>
                <a:path w="71" h="106">
                  <a:moveTo>
                    <a:pt x="71" y="106"/>
                  </a:moveTo>
                  <a:lnTo>
                    <a:pt x="49" y="81"/>
                  </a:lnTo>
                  <a:lnTo>
                    <a:pt x="27" y="41"/>
                  </a:lnTo>
                  <a:lnTo>
                    <a:pt x="16" y="20"/>
                  </a:lnTo>
                  <a:lnTo>
                    <a:pt x="8" y="12"/>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0" name="Freeform 26">
              <a:extLst>
                <a:ext uri="{FF2B5EF4-FFF2-40B4-BE49-F238E27FC236}">
                  <a16:creationId xmlns:a16="http://schemas.microsoft.com/office/drawing/2014/main" id="{279D4579-F85E-49C6-95FA-EEDE752CE1FD}"/>
                </a:ext>
              </a:extLst>
            </p:cNvPr>
            <p:cNvSpPr>
              <a:spLocks/>
            </p:cNvSpPr>
            <p:nvPr/>
          </p:nvSpPr>
          <p:spPr bwMode="auto">
            <a:xfrm>
              <a:off x="3648" y="3072"/>
              <a:ext cx="30" cy="83"/>
            </a:xfrm>
            <a:custGeom>
              <a:avLst/>
              <a:gdLst/>
              <a:ahLst/>
              <a:cxnLst>
                <a:cxn ang="0">
                  <a:pos x="30" y="0"/>
                </a:cxn>
                <a:cxn ang="0">
                  <a:pos x="25" y="11"/>
                </a:cxn>
                <a:cxn ang="0">
                  <a:pos x="8" y="33"/>
                </a:cxn>
                <a:cxn ang="0">
                  <a:pos x="0" y="54"/>
                </a:cxn>
                <a:cxn ang="0">
                  <a:pos x="0" y="74"/>
                </a:cxn>
                <a:cxn ang="0">
                  <a:pos x="0" y="83"/>
                </a:cxn>
              </a:cxnLst>
              <a:rect l="0" t="0" r="r" b="b"/>
              <a:pathLst>
                <a:path w="30" h="83">
                  <a:moveTo>
                    <a:pt x="30" y="0"/>
                  </a:moveTo>
                  <a:lnTo>
                    <a:pt x="25" y="11"/>
                  </a:lnTo>
                  <a:lnTo>
                    <a:pt x="8" y="33"/>
                  </a:lnTo>
                  <a:lnTo>
                    <a:pt x="0" y="54"/>
                  </a:lnTo>
                  <a:lnTo>
                    <a:pt x="0" y="74"/>
                  </a:lnTo>
                  <a:lnTo>
                    <a:pt x="0" y="83"/>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1" name="Freeform 27">
              <a:extLst>
                <a:ext uri="{FF2B5EF4-FFF2-40B4-BE49-F238E27FC236}">
                  <a16:creationId xmlns:a16="http://schemas.microsoft.com/office/drawing/2014/main" id="{72A35C64-99A9-407B-AEB3-1555DA78730A}"/>
                </a:ext>
              </a:extLst>
            </p:cNvPr>
            <p:cNvSpPr>
              <a:spLocks/>
            </p:cNvSpPr>
            <p:nvPr/>
          </p:nvSpPr>
          <p:spPr bwMode="auto">
            <a:xfrm>
              <a:off x="3600" y="2894"/>
              <a:ext cx="79" cy="253"/>
            </a:xfrm>
            <a:custGeom>
              <a:avLst/>
              <a:gdLst/>
              <a:ahLst/>
              <a:cxnLst>
                <a:cxn ang="0">
                  <a:pos x="14" y="253"/>
                </a:cxn>
                <a:cxn ang="0">
                  <a:pos x="3" y="199"/>
                </a:cxn>
                <a:cxn ang="0">
                  <a:pos x="0" y="177"/>
                </a:cxn>
                <a:cxn ang="0">
                  <a:pos x="0" y="148"/>
                </a:cxn>
                <a:cxn ang="0">
                  <a:pos x="3" y="121"/>
                </a:cxn>
                <a:cxn ang="0">
                  <a:pos x="11" y="98"/>
                </a:cxn>
                <a:cxn ang="0">
                  <a:pos x="22" y="83"/>
                </a:cxn>
                <a:cxn ang="0">
                  <a:pos x="38" y="67"/>
                </a:cxn>
                <a:cxn ang="0">
                  <a:pos x="54" y="47"/>
                </a:cxn>
                <a:cxn ang="0">
                  <a:pos x="70" y="18"/>
                </a:cxn>
                <a:cxn ang="0">
                  <a:pos x="79" y="0"/>
                </a:cxn>
              </a:cxnLst>
              <a:rect l="0" t="0" r="r" b="b"/>
              <a:pathLst>
                <a:path w="79" h="253">
                  <a:moveTo>
                    <a:pt x="14" y="253"/>
                  </a:moveTo>
                  <a:lnTo>
                    <a:pt x="3" y="199"/>
                  </a:lnTo>
                  <a:lnTo>
                    <a:pt x="0" y="177"/>
                  </a:lnTo>
                  <a:lnTo>
                    <a:pt x="0" y="148"/>
                  </a:lnTo>
                  <a:lnTo>
                    <a:pt x="3" y="121"/>
                  </a:lnTo>
                  <a:lnTo>
                    <a:pt x="11" y="98"/>
                  </a:lnTo>
                  <a:lnTo>
                    <a:pt x="22" y="83"/>
                  </a:lnTo>
                  <a:lnTo>
                    <a:pt x="38" y="67"/>
                  </a:lnTo>
                  <a:lnTo>
                    <a:pt x="54" y="47"/>
                  </a:lnTo>
                  <a:lnTo>
                    <a:pt x="70" y="18"/>
                  </a:lnTo>
                  <a:lnTo>
                    <a:pt x="79"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2" name="Freeform 28">
              <a:extLst>
                <a:ext uri="{FF2B5EF4-FFF2-40B4-BE49-F238E27FC236}">
                  <a16:creationId xmlns:a16="http://schemas.microsoft.com/office/drawing/2014/main" id="{AA1B3373-6BD6-48D1-A27D-B389958728FC}"/>
                </a:ext>
              </a:extLst>
            </p:cNvPr>
            <p:cNvSpPr>
              <a:spLocks/>
            </p:cNvSpPr>
            <p:nvPr/>
          </p:nvSpPr>
          <p:spPr bwMode="auto">
            <a:xfrm>
              <a:off x="3600" y="2976"/>
              <a:ext cx="46" cy="23"/>
            </a:xfrm>
            <a:custGeom>
              <a:avLst/>
              <a:gdLst/>
              <a:ahLst/>
              <a:cxnLst>
                <a:cxn ang="0">
                  <a:pos x="0" y="23"/>
                </a:cxn>
                <a:cxn ang="0">
                  <a:pos x="24" y="14"/>
                </a:cxn>
                <a:cxn ang="0">
                  <a:pos x="40" y="5"/>
                </a:cxn>
                <a:cxn ang="0">
                  <a:pos x="46" y="0"/>
                </a:cxn>
              </a:cxnLst>
              <a:rect l="0" t="0" r="r" b="b"/>
              <a:pathLst>
                <a:path w="46" h="23">
                  <a:moveTo>
                    <a:pt x="0" y="23"/>
                  </a:moveTo>
                  <a:lnTo>
                    <a:pt x="24" y="14"/>
                  </a:lnTo>
                  <a:lnTo>
                    <a:pt x="40" y="5"/>
                  </a:lnTo>
                  <a:lnTo>
                    <a:pt x="46"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3" name="Freeform 29">
              <a:extLst>
                <a:ext uri="{FF2B5EF4-FFF2-40B4-BE49-F238E27FC236}">
                  <a16:creationId xmlns:a16="http://schemas.microsoft.com/office/drawing/2014/main" id="{BDDB392D-F1DB-44CF-9AED-CAF00C38FAC2}"/>
                </a:ext>
              </a:extLst>
            </p:cNvPr>
            <p:cNvSpPr>
              <a:spLocks/>
            </p:cNvSpPr>
            <p:nvPr/>
          </p:nvSpPr>
          <p:spPr bwMode="auto">
            <a:xfrm>
              <a:off x="3696" y="2784"/>
              <a:ext cx="248" cy="99"/>
            </a:xfrm>
            <a:custGeom>
              <a:avLst/>
              <a:gdLst/>
              <a:ahLst/>
              <a:cxnLst>
                <a:cxn ang="0">
                  <a:pos x="0" y="99"/>
                </a:cxn>
                <a:cxn ang="0">
                  <a:pos x="10" y="92"/>
                </a:cxn>
                <a:cxn ang="0">
                  <a:pos x="27" y="79"/>
                </a:cxn>
                <a:cxn ang="0">
                  <a:pos x="54" y="65"/>
                </a:cxn>
                <a:cxn ang="0">
                  <a:pos x="78" y="52"/>
                </a:cxn>
                <a:cxn ang="0">
                  <a:pos x="127" y="32"/>
                </a:cxn>
                <a:cxn ang="0">
                  <a:pos x="156" y="23"/>
                </a:cxn>
                <a:cxn ang="0">
                  <a:pos x="194" y="14"/>
                </a:cxn>
                <a:cxn ang="0">
                  <a:pos x="224" y="9"/>
                </a:cxn>
                <a:cxn ang="0">
                  <a:pos x="240" y="5"/>
                </a:cxn>
                <a:cxn ang="0">
                  <a:pos x="248" y="0"/>
                </a:cxn>
              </a:cxnLst>
              <a:rect l="0" t="0" r="r" b="b"/>
              <a:pathLst>
                <a:path w="248" h="99">
                  <a:moveTo>
                    <a:pt x="0" y="99"/>
                  </a:moveTo>
                  <a:lnTo>
                    <a:pt x="10" y="92"/>
                  </a:lnTo>
                  <a:lnTo>
                    <a:pt x="27" y="79"/>
                  </a:lnTo>
                  <a:lnTo>
                    <a:pt x="54" y="65"/>
                  </a:lnTo>
                  <a:lnTo>
                    <a:pt x="78" y="52"/>
                  </a:lnTo>
                  <a:lnTo>
                    <a:pt x="127" y="32"/>
                  </a:lnTo>
                  <a:lnTo>
                    <a:pt x="156" y="23"/>
                  </a:lnTo>
                  <a:lnTo>
                    <a:pt x="194" y="14"/>
                  </a:lnTo>
                  <a:lnTo>
                    <a:pt x="224" y="9"/>
                  </a:lnTo>
                  <a:lnTo>
                    <a:pt x="240" y="5"/>
                  </a:lnTo>
                  <a:lnTo>
                    <a:pt x="248"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4" name="Freeform 30">
              <a:extLst>
                <a:ext uri="{FF2B5EF4-FFF2-40B4-BE49-F238E27FC236}">
                  <a16:creationId xmlns:a16="http://schemas.microsoft.com/office/drawing/2014/main" id="{93DBB920-52FE-42AD-A6FF-ABC1CCD64187}"/>
                </a:ext>
              </a:extLst>
            </p:cNvPr>
            <p:cNvSpPr>
              <a:spLocks/>
            </p:cNvSpPr>
            <p:nvPr/>
          </p:nvSpPr>
          <p:spPr bwMode="auto">
            <a:xfrm>
              <a:off x="3744" y="2784"/>
              <a:ext cx="62" cy="77"/>
            </a:xfrm>
            <a:custGeom>
              <a:avLst/>
              <a:gdLst/>
              <a:ahLst/>
              <a:cxnLst>
                <a:cxn ang="0">
                  <a:pos x="62" y="0"/>
                </a:cxn>
                <a:cxn ang="0">
                  <a:pos x="46" y="5"/>
                </a:cxn>
                <a:cxn ang="0">
                  <a:pos x="35" y="14"/>
                </a:cxn>
                <a:cxn ang="0">
                  <a:pos x="22" y="32"/>
                </a:cxn>
                <a:cxn ang="0">
                  <a:pos x="11" y="52"/>
                </a:cxn>
                <a:cxn ang="0">
                  <a:pos x="6" y="63"/>
                </a:cxn>
                <a:cxn ang="0">
                  <a:pos x="0" y="77"/>
                </a:cxn>
              </a:cxnLst>
              <a:rect l="0" t="0" r="r" b="b"/>
              <a:pathLst>
                <a:path w="62" h="77">
                  <a:moveTo>
                    <a:pt x="62" y="0"/>
                  </a:moveTo>
                  <a:lnTo>
                    <a:pt x="46" y="5"/>
                  </a:lnTo>
                  <a:lnTo>
                    <a:pt x="35" y="14"/>
                  </a:lnTo>
                  <a:lnTo>
                    <a:pt x="22" y="32"/>
                  </a:lnTo>
                  <a:lnTo>
                    <a:pt x="11" y="52"/>
                  </a:lnTo>
                  <a:lnTo>
                    <a:pt x="6" y="63"/>
                  </a:lnTo>
                  <a:lnTo>
                    <a:pt x="0" y="77"/>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5" name="Freeform 31">
              <a:extLst>
                <a:ext uri="{FF2B5EF4-FFF2-40B4-BE49-F238E27FC236}">
                  <a16:creationId xmlns:a16="http://schemas.microsoft.com/office/drawing/2014/main" id="{412218F3-AF5B-451C-B543-9787C8F6A3C7}"/>
                </a:ext>
              </a:extLst>
            </p:cNvPr>
            <p:cNvSpPr>
              <a:spLocks/>
            </p:cNvSpPr>
            <p:nvPr/>
          </p:nvSpPr>
          <p:spPr bwMode="auto">
            <a:xfrm>
              <a:off x="3676" y="2897"/>
              <a:ext cx="446" cy="38"/>
            </a:xfrm>
            <a:custGeom>
              <a:avLst/>
              <a:gdLst/>
              <a:ahLst/>
              <a:cxnLst>
                <a:cxn ang="0">
                  <a:pos x="0" y="0"/>
                </a:cxn>
                <a:cxn ang="0">
                  <a:pos x="22" y="2"/>
                </a:cxn>
                <a:cxn ang="0">
                  <a:pos x="90" y="2"/>
                </a:cxn>
                <a:cxn ang="0">
                  <a:pos x="146" y="7"/>
                </a:cxn>
                <a:cxn ang="0">
                  <a:pos x="184" y="16"/>
                </a:cxn>
                <a:cxn ang="0">
                  <a:pos x="206" y="20"/>
                </a:cxn>
                <a:cxn ang="0">
                  <a:pos x="252" y="25"/>
                </a:cxn>
                <a:cxn ang="0">
                  <a:pos x="306" y="32"/>
                </a:cxn>
                <a:cxn ang="0">
                  <a:pos x="335" y="38"/>
                </a:cxn>
                <a:cxn ang="0">
                  <a:pos x="357" y="38"/>
                </a:cxn>
                <a:cxn ang="0">
                  <a:pos x="400" y="34"/>
                </a:cxn>
                <a:cxn ang="0">
                  <a:pos x="427" y="34"/>
                </a:cxn>
                <a:cxn ang="0">
                  <a:pos x="446" y="29"/>
                </a:cxn>
              </a:cxnLst>
              <a:rect l="0" t="0" r="r" b="b"/>
              <a:pathLst>
                <a:path w="446" h="38">
                  <a:moveTo>
                    <a:pt x="0" y="0"/>
                  </a:moveTo>
                  <a:lnTo>
                    <a:pt x="22" y="2"/>
                  </a:lnTo>
                  <a:lnTo>
                    <a:pt x="90" y="2"/>
                  </a:lnTo>
                  <a:lnTo>
                    <a:pt x="146" y="7"/>
                  </a:lnTo>
                  <a:lnTo>
                    <a:pt x="184" y="16"/>
                  </a:lnTo>
                  <a:lnTo>
                    <a:pt x="206" y="20"/>
                  </a:lnTo>
                  <a:lnTo>
                    <a:pt x="252" y="25"/>
                  </a:lnTo>
                  <a:lnTo>
                    <a:pt x="306" y="32"/>
                  </a:lnTo>
                  <a:lnTo>
                    <a:pt x="335" y="38"/>
                  </a:lnTo>
                  <a:lnTo>
                    <a:pt x="357" y="38"/>
                  </a:lnTo>
                  <a:lnTo>
                    <a:pt x="400" y="34"/>
                  </a:lnTo>
                  <a:lnTo>
                    <a:pt x="427" y="34"/>
                  </a:lnTo>
                  <a:lnTo>
                    <a:pt x="446" y="29"/>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6" name="Freeform 32">
              <a:extLst>
                <a:ext uri="{FF2B5EF4-FFF2-40B4-BE49-F238E27FC236}">
                  <a16:creationId xmlns:a16="http://schemas.microsoft.com/office/drawing/2014/main" id="{C43E9787-9B56-40D2-9959-81D851A39A8D}"/>
                </a:ext>
              </a:extLst>
            </p:cNvPr>
            <p:cNvSpPr>
              <a:spLocks/>
            </p:cNvSpPr>
            <p:nvPr/>
          </p:nvSpPr>
          <p:spPr bwMode="auto">
            <a:xfrm>
              <a:off x="3888" y="2928"/>
              <a:ext cx="70" cy="36"/>
            </a:xfrm>
            <a:custGeom>
              <a:avLst/>
              <a:gdLst/>
              <a:ahLst/>
              <a:cxnLst>
                <a:cxn ang="0">
                  <a:pos x="70" y="36"/>
                </a:cxn>
                <a:cxn ang="0">
                  <a:pos x="45" y="18"/>
                </a:cxn>
                <a:cxn ang="0">
                  <a:pos x="21" y="9"/>
                </a:cxn>
                <a:cxn ang="0">
                  <a:pos x="0" y="0"/>
                </a:cxn>
              </a:cxnLst>
              <a:rect l="0" t="0" r="r" b="b"/>
              <a:pathLst>
                <a:path w="70" h="36">
                  <a:moveTo>
                    <a:pt x="70" y="36"/>
                  </a:moveTo>
                  <a:lnTo>
                    <a:pt x="45" y="18"/>
                  </a:lnTo>
                  <a:lnTo>
                    <a:pt x="21" y="9"/>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7" name="Freeform 33">
              <a:extLst>
                <a:ext uri="{FF2B5EF4-FFF2-40B4-BE49-F238E27FC236}">
                  <a16:creationId xmlns:a16="http://schemas.microsoft.com/office/drawing/2014/main" id="{FD1162A9-9A47-4221-9651-92EF76421266}"/>
                </a:ext>
              </a:extLst>
            </p:cNvPr>
            <p:cNvSpPr>
              <a:spLocks/>
            </p:cNvSpPr>
            <p:nvPr/>
          </p:nvSpPr>
          <p:spPr bwMode="auto">
            <a:xfrm>
              <a:off x="3950" y="2832"/>
              <a:ext cx="111" cy="81"/>
            </a:xfrm>
            <a:custGeom>
              <a:avLst/>
              <a:gdLst/>
              <a:ahLst/>
              <a:cxnLst>
                <a:cxn ang="0">
                  <a:pos x="111" y="0"/>
                </a:cxn>
                <a:cxn ang="0">
                  <a:pos x="98" y="14"/>
                </a:cxn>
                <a:cxn ang="0">
                  <a:pos x="60" y="32"/>
                </a:cxn>
                <a:cxn ang="0">
                  <a:pos x="30" y="50"/>
                </a:cxn>
                <a:cxn ang="0">
                  <a:pos x="14" y="65"/>
                </a:cxn>
                <a:cxn ang="0">
                  <a:pos x="8" y="72"/>
                </a:cxn>
                <a:cxn ang="0">
                  <a:pos x="0" y="81"/>
                </a:cxn>
              </a:cxnLst>
              <a:rect l="0" t="0" r="r" b="b"/>
              <a:pathLst>
                <a:path w="111" h="81">
                  <a:moveTo>
                    <a:pt x="111" y="0"/>
                  </a:moveTo>
                  <a:lnTo>
                    <a:pt x="98" y="14"/>
                  </a:lnTo>
                  <a:lnTo>
                    <a:pt x="60" y="32"/>
                  </a:lnTo>
                  <a:lnTo>
                    <a:pt x="30" y="50"/>
                  </a:lnTo>
                  <a:lnTo>
                    <a:pt x="14" y="65"/>
                  </a:lnTo>
                  <a:lnTo>
                    <a:pt x="8" y="72"/>
                  </a:lnTo>
                  <a:lnTo>
                    <a:pt x="0" y="81"/>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sp>
          <p:nvSpPr>
            <p:cNvPr id="1058" name="Freeform 34">
              <a:extLst>
                <a:ext uri="{FF2B5EF4-FFF2-40B4-BE49-F238E27FC236}">
                  <a16:creationId xmlns:a16="http://schemas.microsoft.com/office/drawing/2014/main" id="{49B5242D-A11B-4505-8E8A-5FCB89F075C7}"/>
                </a:ext>
              </a:extLst>
            </p:cNvPr>
            <p:cNvSpPr>
              <a:spLocks/>
            </p:cNvSpPr>
            <p:nvPr/>
          </p:nvSpPr>
          <p:spPr bwMode="auto">
            <a:xfrm>
              <a:off x="3779" y="2914"/>
              <a:ext cx="109" cy="62"/>
            </a:xfrm>
            <a:custGeom>
              <a:avLst/>
              <a:gdLst/>
              <a:ahLst/>
              <a:cxnLst>
                <a:cxn ang="0">
                  <a:pos x="76" y="69"/>
                </a:cxn>
                <a:cxn ang="0">
                  <a:pos x="59" y="47"/>
                </a:cxn>
                <a:cxn ang="0">
                  <a:pos x="40" y="27"/>
                </a:cxn>
                <a:cxn ang="0">
                  <a:pos x="24" y="15"/>
                </a:cxn>
                <a:cxn ang="0">
                  <a:pos x="11" y="4"/>
                </a:cxn>
                <a:cxn ang="0">
                  <a:pos x="0" y="0"/>
                </a:cxn>
              </a:cxnLst>
              <a:rect l="0" t="0" r="r" b="b"/>
              <a:pathLst>
                <a:path w="76" h="69">
                  <a:moveTo>
                    <a:pt x="76" y="69"/>
                  </a:moveTo>
                  <a:lnTo>
                    <a:pt x="59" y="47"/>
                  </a:lnTo>
                  <a:lnTo>
                    <a:pt x="40" y="27"/>
                  </a:lnTo>
                  <a:lnTo>
                    <a:pt x="24" y="15"/>
                  </a:lnTo>
                  <a:lnTo>
                    <a:pt x="11" y="4"/>
                  </a:lnTo>
                  <a:lnTo>
                    <a:pt x="0" y="0"/>
                  </a:lnTo>
                </a:path>
              </a:pathLst>
            </a:custGeom>
            <a:noFill/>
            <a:ln w="0">
              <a:solidFill>
                <a:srgbClr val="7F0000"/>
              </a:solidFill>
              <a:prstDash val="solid"/>
              <a:round/>
              <a:headEnd/>
              <a:tailEnd/>
            </a:ln>
            <a:effectLst>
              <a:outerShdw dist="107763" dir="2700000" algn="ctr" rotWithShape="0">
                <a:srgbClr val="808080">
                  <a:alpha val="50000"/>
                </a:srgbClr>
              </a:outerShdw>
            </a:effectLst>
          </p:spPr>
          <p:txBody>
            <a:bodyPr/>
            <a:lstStyle/>
            <a:p>
              <a:pPr>
                <a:defRPr/>
              </a:pPr>
              <a:endParaRPr lang="ru-RU">
                <a:latin typeface="Arial" charset="0"/>
              </a:endParaRPr>
            </a:p>
          </p:txBody>
        </p:sp>
      </p:grpSp>
      <p:pic>
        <p:nvPicPr>
          <p:cNvPr id="1060" name="Picture 36" descr="ED00184_">
            <a:extLst>
              <a:ext uri="{FF2B5EF4-FFF2-40B4-BE49-F238E27FC236}">
                <a16:creationId xmlns:a16="http://schemas.microsoft.com/office/drawing/2014/main" id="{755C56CF-74AA-4FBA-BAE6-605C95602F6B}"/>
              </a:ext>
            </a:extLst>
          </p:cNvPr>
          <p:cNvPicPr>
            <a:picLocks noChangeAspect="1" noChangeArrowheads="1"/>
          </p:cNvPicPr>
          <p:nvPr userDrawn="1"/>
        </p:nvPicPr>
        <p:blipFill>
          <a:blip r:embed="rId14"/>
          <a:srcRect/>
          <a:stretch>
            <a:fillRect/>
          </a:stretch>
        </p:blipFill>
        <p:spPr bwMode="auto">
          <a:xfrm>
            <a:off x="152400" y="6172200"/>
            <a:ext cx="1219200" cy="533400"/>
          </a:xfrm>
          <a:prstGeom prst="rect">
            <a:avLst/>
          </a:prstGeom>
          <a:noFill/>
          <a:effectLst>
            <a:outerShdw dist="107763" dir="2700000" algn="ctr" rotWithShape="0">
              <a:srgbClr val="808080">
                <a:alpha val="50000"/>
              </a:srgbClr>
            </a:outerShdw>
          </a:effectLst>
        </p:spPr>
      </p:pic>
      <p:sp>
        <p:nvSpPr>
          <p:cNvPr id="1028" name="Rectangle 4">
            <a:extLst>
              <a:ext uri="{FF2B5EF4-FFF2-40B4-BE49-F238E27FC236}">
                <a16:creationId xmlns:a16="http://schemas.microsoft.com/office/drawing/2014/main" id="{CFC4335E-7661-47A2-B608-8678E17DF1C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4" Type="http://schemas.openxmlformats.org/officeDocument/2006/relationships/image" Target="../media/image17.jpeg" /></Relationships>
</file>

<file path=ppt/slides/_rels/slide1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1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2.xml" /><Relationship Id="rId5" Type="http://schemas.openxmlformats.org/officeDocument/2006/relationships/image" Target="../media/image35.jpeg" /><Relationship Id="rId4" Type="http://schemas.openxmlformats.org/officeDocument/2006/relationships/image" Target="../media/image34.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36.jpeg" /><Relationship Id="rId1" Type="http://schemas.openxmlformats.org/officeDocument/2006/relationships/slideLayout" Target="../slideLayouts/slideLayout2.xml" /><Relationship Id="rId5" Type="http://schemas.openxmlformats.org/officeDocument/2006/relationships/image" Target="../media/image39.jpeg" /><Relationship Id="rId4" Type="http://schemas.openxmlformats.org/officeDocument/2006/relationships/image" Target="../media/image38.jpeg" /></Relationships>
</file>

<file path=ppt/slides/_rels/slide21.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0C781EF-8FAF-46F0-A7C7-A1456256942C}"/>
              </a:ext>
            </a:extLst>
          </p:cNvPr>
          <p:cNvSpPr>
            <a:spLocks noGrp="1" noChangeArrowheads="1"/>
          </p:cNvSpPr>
          <p:nvPr>
            <p:ph type="ctrTitle" sz="quarter"/>
          </p:nvPr>
        </p:nvSpPr>
        <p:spPr>
          <a:xfrm>
            <a:off x="685800" y="1371600"/>
            <a:ext cx="777240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Northern Folk Crafts</a:t>
            </a:r>
            <a:endParaRPr lang="ru-RU" altLang="en-US"/>
          </a:p>
        </p:txBody>
      </p:sp>
      <p:pic>
        <p:nvPicPr>
          <p:cNvPr id="3076" name="Рисунок 7" descr="895648_original.jpg">
            <a:extLst>
              <a:ext uri="{FF2B5EF4-FFF2-40B4-BE49-F238E27FC236}">
                <a16:creationId xmlns:a16="http://schemas.microsoft.com/office/drawing/2014/main" id="{9A4C9534-8588-4075-B577-0D22D6C8DA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7338" y="2057400"/>
            <a:ext cx="3489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a:extLst>
              <a:ext uri="{FF2B5EF4-FFF2-40B4-BE49-F238E27FC236}">
                <a16:creationId xmlns:a16="http://schemas.microsoft.com/office/drawing/2014/main" id="{813BAD33-4B53-5541-8A2B-07FFF9F3DFCF}"/>
              </a:ext>
            </a:extLst>
          </p:cNvPr>
          <p:cNvSpPr>
            <a:spLocks noGrp="1"/>
          </p:cNvSpPr>
          <p:nvPr>
            <p:ph type="subTitle" sz="quarter"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B6A8C1D5-FB0D-4A1C-9FED-F306C44E23C8}"/>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10243" name="Содержимое 2">
            <a:extLst>
              <a:ext uri="{FF2B5EF4-FFF2-40B4-BE49-F238E27FC236}">
                <a16:creationId xmlns:a16="http://schemas.microsoft.com/office/drawing/2014/main" id="{C9E62491-36D6-49CE-B8BE-0C1AB35670BD}"/>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Fine graphic painting is typical of the Mezen river area.</a:t>
            </a:r>
          </a:p>
          <a:p>
            <a:pPr eaLnBrk="1" hangingPunct="1"/>
            <a:endParaRPr lang="en-US" altLang="en-US"/>
          </a:p>
          <a:p>
            <a:pPr eaLnBrk="1" hangingPunct="1"/>
            <a:r>
              <a:rPr lang="en-US" altLang="en-US"/>
              <a:t>Floral and bird patterns</a:t>
            </a:r>
          </a:p>
          <a:p>
            <a:pPr eaLnBrk="1" hangingPunct="1"/>
            <a:r>
              <a:rPr lang="en-US" altLang="en-US"/>
              <a:t>are characteristics of the dis</a:t>
            </a:r>
          </a:p>
          <a:p>
            <a:pPr eaLnBrk="1" hangingPunct="1"/>
            <a:r>
              <a:rPr lang="en-US" altLang="en-US"/>
              <a:t>distaffs found in the </a:t>
            </a:r>
          </a:p>
          <a:p>
            <a:pPr eaLnBrk="1" hangingPunct="1"/>
            <a:r>
              <a:rPr lang="en-US" altLang="en-US"/>
              <a:t>Kargopolsky district.</a:t>
            </a:r>
          </a:p>
          <a:p>
            <a:pPr eaLnBrk="1" hangingPunct="1"/>
            <a:endParaRPr lang="ru-RU" altLang="en-US"/>
          </a:p>
        </p:txBody>
      </p:sp>
      <p:pic>
        <p:nvPicPr>
          <p:cNvPr id="10244" name="Рисунок 5" descr="fbf97c4fb0c734c905a6c3accb2b--dlya-doma-interera-tues-raspisnoj.jpg">
            <a:extLst>
              <a:ext uri="{FF2B5EF4-FFF2-40B4-BE49-F238E27FC236}">
                <a16:creationId xmlns:a16="http://schemas.microsoft.com/office/drawing/2014/main" id="{72EBE1E5-E6BF-4474-AD8D-C83876DBBA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Рисунок 6" descr="big.jpeg">
            <a:extLst>
              <a:ext uri="{FF2B5EF4-FFF2-40B4-BE49-F238E27FC236}">
                <a16:creationId xmlns:a16="http://schemas.microsoft.com/office/drawing/2014/main" id="{C0030EB1-640A-43DF-9862-E106C5B70F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434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Рисунок 7" descr="203137313-russkij-stil-boretskaya-rospis-500x375.jpg">
            <a:extLst>
              <a:ext uri="{FF2B5EF4-FFF2-40B4-BE49-F238E27FC236}">
                <a16:creationId xmlns:a16="http://schemas.microsoft.com/office/drawing/2014/main" id="{7E37D515-826E-467F-B5E7-DA55E41B0D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962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ABF4BD23-316D-4948-B05C-68495E569CF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Birch-bark processing</a:t>
            </a:r>
            <a:endParaRPr lang="ru-RU" altLang="en-US"/>
          </a:p>
        </p:txBody>
      </p:sp>
      <p:sp>
        <p:nvSpPr>
          <p:cNvPr id="11267" name="Содержимое 2">
            <a:extLst>
              <a:ext uri="{FF2B5EF4-FFF2-40B4-BE49-F238E27FC236}">
                <a16:creationId xmlns:a16="http://schemas.microsoft.com/office/drawing/2014/main" id="{EE8DFFF1-FBBA-450E-9F6C-6A21D542CC97}"/>
              </a:ext>
            </a:extLst>
          </p:cNvPr>
          <p:cNvSpPr>
            <a:spLocks noGrp="1"/>
          </p:cNvSpPr>
          <p:nvPr>
            <p:ph idx="1"/>
          </p:nvPr>
        </p:nvSpPr>
        <p:spPr bwMode="auto">
          <a:xfrm>
            <a:off x="457200" y="1219200"/>
            <a:ext cx="822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Not long ago one could see birch-bark items almost in every peasant family. They were used for keeping milk and sour-cream, cottage cheese butter, </a:t>
            </a:r>
            <a:r>
              <a:rPr lang="en-US" altLang="en-US" i="1"/>
              <a:t>kvass</a:t>
            </a:r>
            <a:r>
              <a:rPr lang="en-US" altLang="en-US"/>
              <a:t> and berries, mushrooms and fish.</a:t>
            </a:r>
          </a:p>
          <a:p>
            <a:pPr eaLnBrk="1" hangingPunct="1"/>
            <a:endParaRPr lang="ru-RU" altLang="en-US"/>
          </a:p>
        </p:txBody>
      </p:sp>
      <p:pic>
        <p:nvPicPr>
          <p:cNvPr id="11268" name="Рисунок 3" descr="береста-1.jpg">
            <a:extLst>
              <a:ext uri="{FF2B5EF4-FFF2-40B4-BE49-F238E27FC236}">
                <a16:creationId xmlns:a16="http://schemas.microsoft.com/office/drawing/2014/main" id="{65CD60F8-A8F3-4FF8-8E37-79C8CFA827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733800"/>
            <a:ext cx="5905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D757A598-113D-4BD5-9847-BF4041876EC5}"/>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12291" name="Содержимое 2">
            <a:extLst>
              <a:ext uri="{FF2B5EF4-FFF2-40B4-BE49-F238E27FC236}">
                <a16:creationId xmlns:a16="http://schemas.microsoft.com/office/drawing/2014/main" id="{98837C19-D90C-4A10-8CEE-A2BC41B1BAA7}"/>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As compared with modern kitchen utensils, birch-bark vessels called </a:t>
            </a:r>
            <a:r>
              <a:rPr lang="en-US" altLang="en-US" i="1"/>
              <a:t>tuyesa </a:t>
            </a:r>
            <a:r>
              <a:rPr lang="en-US" altLang="en-US"/>
              <a:t>or buraki have several advantages. Firstly, they are leak proof. Secondly, foodstuffs kept in them can stay fresh for a long time.</a:t>
            </a:r>
            <a:endParaRPr lang="ru-RU" altLang="en-US"/>
          </a:p>
        </p:txBody>
      </p:sp>
      <p:pic>
        <p:nvPicPr>
          <p:cNvPr id="12292" name="Рисунок 4" descr="50758438_1257362114_Burak_iz_berestuy.jpg">
            <a:extLst>
              <a:ext uri="{FF2B5EF4-FFF2-40B4-BE49-F238E27FC236}">
                <a16:creationId xmlns:a16="http://schemas.microsoft.com/office/drawing/2014/main" id="{57685BB4-0122-4618-8ED1-316AD37EB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124200"/>
            <a:ext cx="249555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5" descr="70cb39253a9d.jpg">
            <a:extLst>
              <a:ext uri="{FF2B5EF4-FFF2-40B4-BE49-F238E27FC236}">
                <a16:creationId xmlns:a16="http://schemas.microsoft.com/office/drawing/2014/main" id="{00FFA019-8550-4E6F-A005-9217EFDBE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AD4D1EDA-F696-4F42-9491-9CD46A01881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Kholmogory Bone-Carving</a:t>
            </a:r>
            <a:endParaRPr lang="ru-RU" altLang="en-US"/>
          </a:p>
        </p:txBody>
      </p:sp>
      <p:sp>
        <p:nvSpPr>
          <p:cNvPr id="13315" name="Содержимое 2">
            <a:extLst>
              <a:ext uri="{FF2B5EF4-FFF2-40B4-BE49-F238E27FC236}">
                <a16:creationId xmlns:a16="http://schemas.microsoft.com/office/drawing/2014/main" id="{CBE200FD-1669-4348-AAF7-4E6773DAE34E}"/>
              </a:ext>
            </a:extLst>
          </p:cNvPr>
          <p:cNvSpPr>
            <a:spLocks noGrp="1"/>
          </p:cNvSpPr>
          <p:nvPr>
            <p:ph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art of Kholmogory bone-carving is a brilliant and original phenomenon in Russian folk culture.</a:t>
            </a:r>
          </a:p>
          <a:p>
            <a:pPr eaLnBrk="1" hangingPunct="1"/>
            <a:r>
              <a:rPr lang="en-US" altLang="en-US"/>
              <a:t>The Northern art of bone-carving, rooted in the ancient past became especially well-known about 400 years ago.</a:t>
            </a:r>
            <a:endParaRPr lang="ru-RU" altLang="en-US"/>
          </a:p>
        </p:txBody>
      </p:sp>
      <p:pic>
        <p:nvPicPr>
          <p:cNvPr id="13316" name="Рисунок 5" descr="bcc93c09286dd4bd1c0aebbe02501e62.jpg">
            <a:extLst>
              <a:ext uri="{FF2B5EF4-FFF2-40B4-BE49-F238E27FC236}">
                <a16:creationId xmlns:a16="http://schemas.microsoft.com/office/drawing/2014/main" id="{8F4520C0-60B5-4B84-9245-23BCDA4635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434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6" descr="image001.jpg">
            <a:extLst>
              <a:ext uri="{FF2B5EF4-FFF2-40B4-BE49-F238E27FC236}">
                <a16:creationId xmlns:a16="http://schemas.microsoft.com/office/drawing/2014/main" id="{26130AFF-37C7-4FB3-98EE-A790D936B7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7" descr="Холмогорские41.jpg">
            <a:extLst>
              <a:ext uri="{FF2B5EF4-FFF2-40B4-BE49-F238E27FC236}">
                <a16:creationId xmlns:a16="http://schemas.microsoft.com/office/drawing/2014/main" id="{F539ACCB-021B-493F-A5C0-5012785422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52938"/>
            <a:ext cx="22098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AB14ACDC-06BE-43AB-AD66-5331D5C6EB4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14339" name="Содержимое 2">
            <a:extLst>
              <a:ext uri="{FF2B5EF4-FFF2-40B4-BE49-F238E27FC236}">
                <a16:creationId xmlns:a16="http://schemas.microsoft.com/office/drawing/2014/main" id="{3C9E2C85-B076-4109-A423-8674A002726D}"/>
              </a:ext>
            </a:extLst>
          </p:cNvPr>
          <p:cNvSpPr>
            <a:spLocks noGrp="1"/>
          </p:cNvSpPr>
          <p:nvPr>
            <p:ph idx="1"/>
          </p:nvPr>
        </p:nvSpPr>
        <p:spPr bwMode="auto">
          <a:xfrm>
            <a:off x="457200" y="304800"/>
            <a:ext cx="82296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 the 16</a:t>
            </a:r>
            <a:r>
              <a:rPr lang="en-US" altLang="en-US" baseline="30000"/>
              <a:t>th</a:t>
            </a:r>
            <a:r>
              <a:rPr lang="en-US" altLang="en-US"/>
              <a:t>-17</a:t>
            </a:r>
            <a:r>
              <a:rPr lang="en-US" altLang="en-US" baseline="30000"/>
              <a:t>th</a:t>
            </a:r>
            <a:r>
              <a:rPr lang="en-US" altLang="en-US"/>
              <a:t> centuries bone-carvers from Kholmogory were invited to Moscow to decorate the Armoury in the Kremlin where they worked side by side with foreign masters.</a:t>
            </a:r>
          </a:p>
          <a:p>
            <a:pPr eaLnBrk="1" hangingPunct="1"/>
            <a:r>
              <a:rPr lang="en-US" altLang="en-US"/>
              <a:t>Northern masters used walrus tusk and whale tooth obtained by Pomors while sea-hunting.</a:t>
            </a:r>
            <a:endParaRPr lang="ru-RU" altLang="en-US"/>
          </a:p>
        </p:txBody>
      </p:sp>
      <p:pic>
        <p:nvPicPr>
          <p:cNvPr id="14340" name="Рисунок 3" descr="0_63159_4973f23_XXL.jpeg.jpg">
            <a:extLst>
              <a:ext uri="{FF2B5EF4-FFF2-40B4-BE49-F238E27FC236}">
                <a16:creationId xmlns:a16="http://schemas.microsoft.com/office/drawing/2014/main" id="{F3010519-F4EF-407A-B190-22386B9B50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4419600"/>
            <a:ext cx="3609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4" descr="3.jpg">
            <a:extLst>
              <a:ext uri="{FF2B5EF4-FFF2-40B4-BE49-F238E27FC236}">
                <a16:creationId xmlns:a16="http://schemas.microsoft.com/office/drawing/2014/main" id="{FE7C03A5-E111-4B73-8DC6-5ACE1201A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72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540A0F77-5D39-49FC-88D7-46C42081C21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15363" name="Содержимое 2">
            <a:extLst>
              <a:ext uri="{FF2B5EF4-FFF2-40B4-BE49-F238E27FC236}">
                <a16:creationId xmlns:a16="http://schemas.microsoft.com/office/drawing/2014/main" id="{1B331BAC-CB0C-423A-A2EB-414404D319D7}"/>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Contemporary masters develop the rich traditions of this ancient northern art. They make unique creations intended for museum collections and articles for sale.</a:t>
            </a:r>
            <a:endParaRPr lang="ru-RU" altLang="en-US"/>
          </a:p>
        </p:txBody>
      </p:sp>
      <p:pic>
        <p:nvPicPr>
          <p:cNvPr id="15364" name="Рисунок 3" descr="56.jpg">
            <a:extLst>
              <a:ext uri="{FF2B5EF4-FFF2-40B4-BE49-F238E27FC236}">
                <a16:creationId xmlns:a16="http://schemas.microsoft.com/office/drawing/2014/main" id="{9CE7B6D0-283D-4EDE-8EAC-2608D4DB2B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358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Рисунок 5" descr="98c09ef504c6fb89ead9757bc613b125.jpg">
            <a:extLst>
              <a:ext uri="{FF2B5EF4-FFF2-40B4-BE49-F238E27FC236}">
                <a16:creationId xmlns:a16="http://schemas.microsoft.com/office/drawing/2014/main" id="{B3C747F6-44AB-4706-A1A5-05CC096643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4133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holmogory-8.jpg">
            <a:extLst>
              <a:ext uri="{FF2B5EF4-FFF2-40B4-BE49-F238E27FC236}">
                <a16:creationId xmlns:a16="http://schemas.microsoft.com/office/drawing/2014/main" id="{DA82ADC7-DB0B-4546-B338-990847F8E4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49300"/>
            <a:ext cx="76200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F1111890-FA04-4DC6-9810-5C1E494E8D2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Clay Toys from Kargopol</a:t>
            </a:r>
            <a:endParaRPr lang="ru-RU" altLang="en-US"/>
          </a:p>
        </p:txBody>
      </p:sp>
      <p:sp>
        <p:nvSpPr>
          <p:cNvPr id="17411" name="Содержимое 2">
            <a:extLst>
              <a:ext uri="{FF2B5EF4-FFF2-40B4-BE49-F238E27FC236}">
                <a16:creationId xmlns:a16="http://schemas.microsoft.com/office/drawing/2014/main" id="{3D989C2F-FDDA-49D9-A8B9-DD170F965A4E}"/>
              </a:ext>
            </a:extLst>
          </p:cNvPr>
          <p:cNvSpPr>
            <a:spLocks noGrp="1"/>
          </p:cNvSpPr>
          <p:nvPr>
            <p:ph idx="1"/>
          </p:nvPr>
        </p:nvSpPr>
        <p:spPr bwMode="auto">
          <a:xfrm>
            <a:off x="457200" y="1143000"/>
            <a:ext cx="822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art of making clay toys in the town of Kargopol goes back to ancient times: some years ago archeologists dug up duck-shaped whistles which are 5.000 years old.</a:t>
            </a:r>
          </a:p>
        </p:txBody>
      </p:sp>
      <p:pic>
        <p:nvPicPr>
          <p:cNvPr id="17412" name="Рисунок 3" descr="img6.jpg">
            <a:extLst>
              <a:ext uri="{FF2B5EF4-FFF2-40B4-BE49-F238E27FC236}">
                <a16:creationId xmlns:a16="http://schemas.microsoft.com/office/drawing/2014/main" id="{524C64DD-2F25-468B-900C-48EA20613E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3124200"/>
            <a:ext cx="59578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2B26CF71-8F11-4273-AF8F-F9A18E61F7E3}"/>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435" name="Содержимое 2">
            <a:extLst>
              <a:ext uri="{FF2B5EF4-FFF2-40B4-BE49-F238E27FC236}">
                <a16:creationId xmlns:a16="http://schemas.microsoft.com/office/drawing/2014/main" id="{F5B4C141-B91B-4081-9EFD-F258CE199A69}"/>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Peasant women, centaurs, cows, horses, deer, rams, hares, bears and ducks were the most typical characters of the toys. In local folklore and rituals all these animals are associated with fertility and solar symbolism.</a:t>
            </a:r>
            <a:endParaRPr lang="ru-RU" altLang="en-US"/>
          </a:p>
          <a:p>
            <a:endParaRPr lang="ru-RU" altLang="en-US"/>
          </a:p>
        </p:txBody>
      </p:sp>
      <p:pic>
        <p:nvPicPr>
          <p:cNvPr id="18436" name="Рисунок 4" descr="125728_600.jpg">
            <a:extLst>
              <a:ext uri="{FF2B5EF4-FFF2-40B4-BE49-F238E27FC236}">
                <a16:creationId xmlns:a16="http://schemas.microsoft.com/office/drawing/2014/main" id="{EB8C6E13-7C54-4D7D-BA37-25D1F95F06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33147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5" descr="Lisaspetukhom.jpg">
            <a:extLst>
              <a:ext uri="{FF2B5EF4-FFF2-40B4-BE49-F238E27FC236}">
                <a16:creationId xmlns:a16="http://schemas.microsoft.com/office/drawing/2014/main" id="{E7E1DC0D-D645-4C88-9239-84865F6CAB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74F2F7FE-6D5A-4970-8FDF-767A968C76D4}"/>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459" name="Содержимое 2">
            <a:extLst>
              <a:ext uri="{FF2B5EF4-FFF2-40B4-BE49-F238E27FC236}">
                <a16:creationId xmlns:a16="http://schemas.microsoft.com/office/drawing/2014/main" id="{7AE0DAC8-3B67-460E-A39A-B1059C4BECB5}"/>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Later on, new motifs appeared, which depict the life of the present-day northern village.</a:t>
            </a:r>
            <a:endParaRPr lang="ru-RU" altLang="en-US"/>
          </a:p>
        </p:txBody>
      </p:sp>
      <p:pic>
        <p:nvPicPr>
          <p:cNvPr id="19460" name="Рисунок 3" descr="0018-012-Kargopolskaja-igrushka.jpg">
            <a:extLst>
              <a:ext uri="{FF2B5EF4-FFF2-40B4-BE49-F238E27FC236}">
                <a16:creationId xmlns:a16="http://schemas.microsoft.com/office/drawing/2014/main" id="{9781DC09-C28A-4148-A64B-557A97D72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7432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4" descr="fMQKJg4awUU.jpg">
            <a:extLst>
              <a:ext uri="{FF2B5EF4-FFF2-40B4-BE49-F238E27FC236}">
                <a16:creationId xmlns:a16="http://schemas.microsoft.com/office/drawing/2014/main" id="{D5E3B37E-A7F4-47C2-A97C-27C0D0C53A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301783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Рисунок 5" descr="97056220_9.jpg">
            <a:extLst>
              <a:ext uri="{FF2B5EF4-FFF2-40B4-BE49-F238E27FC236}">
                <a16:creationId xmlns:a16="http://schemas.microsoft.com/office/drawing/2014/main" id="{3B2AEDF8-DD34-4F2F-BCB1-8109627F01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754188"/>
            <a:ext cx="16764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Рисунок 6" descr="Detinabrevne.jpg">
            <a:extLst>
              <a:ext uri="{FF2B5EF4-FFF2-40B4-BE49-F238E27FC236}">
                <a16:creationId xmlns:a16="http://schemas.microsoft.com/office/drawing/2014/main" id="{2A26938A-E98D-4564-BB20-0053706DCB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495800"/>
            <a:ext cx="495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B4F01-9997-E84E-ACF5-BC91AFC5DAE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A1967C8-747B-1341-AED7-68C8A747F580}"/>
              </a:ext>
            </a:extLst>
          </p:cNvPr>
          <p:cNvSpPr>
            <a:spLocks noGrp="1"/>
          </p:cNvSpPr>
          <p:nvPr>
            <p:ph idx="1"/>
          </p:nvPr>
        </p:nvSpPr>
        <p:spPr>
          <a:xfrm>
            <a:off x="829129" y="1166018"/>
            <a:ext cx="8314871" cy="4525963"/>
          </a:xfrm>
        </p:spPr>
        <p:txBody>
          <a:bodyPr/>
          <a:lstStyle/>
          <a:p>
            <a:endParaRPr lang="ru-RU"/>
          </a:p>
        </p:txBody>
      </p:sp>
      <p:sp>
        <p:nvSpPr>
          <p:cNvPr id="4" name="TextBox 3">
            <a:extLst>
              <a:ext uri="{FF2B5EF4-FFF2-40B4-BE49-F238E27FC236}">
                <a16:creationId xmlns:a16="http://schemas.microsoft.com/office/drawing/2014/main" id="{20BD72E8-7F83-A44D-97AD-9D836DA7E65C}"/>
              </a:ext>
            </a:extLst>
          </p:cNvPr>
          <p:cNvSpPr txBox="1"/>
          <p:nvPr/>
        </p:nvSpPr>
        <p:spPr>
          <a:xfrm>
            <a:off x="3666671" y="3165929"/>
            <a:ext cx="4279900" cy="2585323"/>
          </a:xfrm>
          <a:prstGeom prst="rect">
            <a:avLst/>
          </a:prstGeom>
          <a:noFill/>
        </p:spPr>
        <p:txBody>
          <a:bodyPr wrap="square" rtlCol="0">
            <a:spAutoFit/>
          </a:bodyPr>
          <a:lstStyle/>
          <a:p>
            <a:pPr algn="l"/>
            <a:r>
              <a:rPr lang="ru-RU"/>
              <a:t>Задание  по английскому языку для группы 46 на 10 декабря.</a:t>
            </a:r>
          </a:p>
          <a:p>
            <a:pPr algn="l"/>
            <a:r>
              <a:rPr lang="ru-RU"/>
              <a:t>1.Записать названия промыслов с переводом</a:t>
            </a:r>
          </a:p>
          <a:p>
            <a:pPr algn="l"/>
            <a:r>
              <a:rPr lang="ru-RU"/>
              <a:t>2..Сделать перевод слайдов</a:t>
            </a:r>
          </a:p>
          <a:p>
            <a:pPr algn="l"/>
            <a:r>
              <a:rPr lang="ru-RU"/>
              <a:t>3.Рассказать об одном промысле</a:t>
            </a:r>
          </a:p>
          <a:p>
            <a:pPr algn="l"/>
            <a:r>
              <a:rPr lang="ru-RU"/>
              <a:t>Задания на 2 пары.Работы прислать 10 декабря к 20.00</a:t>
            </a:r>
          </a:p>
          <a:p>
            <a:pPr algn="l"/>
            <a:r>
              <a:rPr lang="ru-RU"/>
              <a:t>Зачет на следующей паре.</a:t>
            </a:r>
          </a:p>
        </p:txBody>
      </p:sp>
    </p:spTree>
    <p:extLst>
      <p:ext uri="{BB962C8B-B14F-4D97-AF65-F5344CB8AC3E}">
        <p14:creationId xmlns:p14="http://schemas.microsoft.com/office/powerpoint/2010/main" val="35429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3C4A92D6-C420-4786-9D24-8F1503578093}"/>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483" name="Содержимое 2">
            <a:extLst>
              <a:ext uri="{FF2B5EF4-FFF2-40B4-BE49-F238E27FC236}">
                <a16:creationId xmlns:a16="http://schemas.microsoft.com/office/drawing/2014/main" id="{9C39A99B-3284-42E2-A88C-A7EC983303DA}"/>
              </a:ext>
            </a:extLst>
          </p:cNvPr>
          <p:cNvSpPr>
            <a:spLocks noGrp="1"/>
          </p:cNvSpPr>
          <p:nvPr>
            <p:ph idx="1"/>
          </p:nvPr>
        </p:nvSpPr>
        <p:spPr bwMode="auto">
          <a:xfrm>
            <a:off x="457200" y="228600"/>
            <a:ext cx="82296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Nowadays, the toys are made by the Kargopol toy-making workshop and individual toy-makers who together help to preserve the ancient Kargopol tradition.</a:t>
            </a:r>
            <a:endParaRPr lang="ru-RU" altLang="en-US"/>
          </a:p>
        </p:txBody>
      </p:sp>
      <p:pic>
        <p:nvPicPr>
          <p:cNvPr id="20484" name="Рисунок 3" descr="251.jpg">
            <a:extLst>
              <a:ext uri="{FF2B5EF4-FFF2-40B4-BE49-F238E27FC236}">
                <a16:creationId xmlns:a16="http://schemas.microsoft.com/office/drawing/2014/main" id="{18FBC3A6-9AA2-4C2C-9F18-8D5AD2538F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2111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4" descr="Каргопольскся.jpg">
            <a:extLst>
              <a:ext uri="{FF2B5EF4-FFF2-40B4-BE49-F238E27FC236}">
                <a16:creationId xmlns:a16="http://schemas.microsoft.com/office/drawing/2014/main" id="{0B001055-F7DD-4B12-8DA3-FA828DF361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2967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Рисунок 5" descr="17853_real.jpg">
            <a:extLst>
              <a:ext uri="{FF2B5EF4-FFF2-40B4-BE49-F238E27FC236}">
                <a16:creationId xmlns:a16="http://schemas.microsoft.com/office/drawing/2014/main" id="{3D5D5FF7-B0B7-43A8-8933-ED7EB2B9A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95800"/>
            <a:ext cx="19827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Рисунок 6" descr="карг.игр..jpeg">
            <a:extLst>
              <a:ext uri="{FF2B5EF4-FFF2-40B4-BE49-F238E27FC236}">
                <a16:creationId xmlns:a16="http://schemas.microsoft.com/office/drawing/2014/main" id="{9F39C97F-5EDF-443E-A836-2B12AEA6E9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622800"/>
            <a:ext cx="30003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2AD8F179-CB4E-4DF3-A8CC-606C27623E5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Northern Kozoolyas</a:t>
            </a:r>
            <a:endParaRPr lang="ru-RU" altLang="en-US"/>
          </a:p>
        </p:txBody>
      </p:sp>
      <p:sp>
        <p:nvSpPr>
          <p:cNvPr id="21507" name="Содержимое 2">
            <a:extLst>
              <a:ext uri="{FF2B5EF4-FFF2-40B4-BE49-F238E27FC236}">
                <a16:creationId xmlns:a16="http://schemas.microsoft.com/office/drawing/2014/main" id="{55BF766F-917C-4BCD-A427-65AF97CD7B04}"/>
              </a:ext>
            </a:extLst>
          </p:cNvPr>
          <p:cNvSpPr>
            <a:spLocks noGrp="1"/>
          </p:cNvSpPr>
          <p:nvPr>
            <p:ph idx="1"/>
          </p:nvPr>
        </p:nvSpPr>
        <p:spPr bwMode="auto">
          <a:xfrm>
            <a:off x="457200" y="1371600"/>
            <a:ext cx="82296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Baking </a:t>
            </a:r>
            <a:r>
              <a:rPr lang="en-US" altLang="en-US" i="1"/>
              <a:t>pryaniks </a:t>
            </a:r>
            <a:r>
              <a:rPr lang="en-US" altLang="en-US"/>
              <a:t>is another folk craft which is very popular in the North.</a:t>
            </a:r>
          </a:p>
          <a:p>
            <a:r>
              <a:rPr lang="en-US" altLang="en-US"/>
              <a:t>Northern </a:t>
            </a:r>
            <a:r>
              <a:rPr lang="en-US" altLang="en-US" i="1"/>
              <a:t>pryanics</a:t>
            </a:r>
            <a:r>
              <a:rPr lang="en-US" altLang="en-US"/>
              <a:t>, the so-called kozoolyas occupy the special place. The origin of the word may be explained by the fact that the most popular shape of such </a:t>
            </a:r>
            <a:r>
              <a:rPr lang="en-US" altLang="en-US" i="1"/>
              <a:t>pryaniks was that of a sheep or a goat.</a:t>
            </a:r>
            <a:endParaRPr lang="ru-RU" altLang="en-US" i="1"/>
          </a:p>
        </p:txBody>
      </p:sp>
      <p:pic>
        <p:nvPicPr>
          <p:cNvPr id="21508" name="Рисунок 3" descr="Баран.jpg">
            <a:extLst>
              <a:ext uri="{FF2B5EF4-FFF2-40B4-BE49-F238E27FC236}">
                <a16:creationId xmlns:a16="http://schemas.microsoft.com/office/drawing/2014/main" id="{7BEBF0C0-CB76-4A1F-A7A9-DF289DDFCA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76800"/>
            <a:ext cx="3417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4" descr="permogorskaya-rospis10.jpg">
            <a:extLst>
              <a:ext uri="{FF2B5EF4-FFF2-40B4-BE49-F238E27FC236}">
                <a16:creationId xmlns:a16="http://schemas.microsoft.com/office/drawing/2014/main" id="{06FB4E2C-3104-4235-A45B-722FEC2C7C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00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a:extLst>
              <a:ext uri="{FF2B5EF4-FFF2-40B4-BE49-F238E27FC236}">
                <a16:creationId xmlns:a16="http://schemas.microsoft.com/office/drawing/2014/main" id="{ECA2A6D5-917F-42BE-BC1B-ACFA767EE427}"/>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531" name="Содержимое 2">
            <a:extLst>
              <a:ext uri="{FF2B5EF4-FFF2-40B4-BE49-F238E27FC236}">
                <a16:creationId xmlns:a16="http://schemas.microsoft.com/office/drawing/2014/main" id="{0F9B077C-763F-4016-9B8F-8205B57DE694}"/>
              </a:ext>
            </a:extLst>
          </p:cNvPr>
          <p:cNvSpPr>
            <a:spLocks noGrp="1"/>
          </p:cNvSpPr>
          <p:nvPr>
            <p:ph idx="1"/>
          </p:nvPr>
        </p:nvSpPr>
        <p:spPr bwMode="auto">
          <a:xfrm>
            <a:off x="457200" y="304800"/>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Arkhangelsk kozoolyas vary in shape and colour: they may have the form of a sheep, a horse, a reindeer, Santa Claus, a fir-tree, a basket and so on. They are usually of brownish shade (due to burnt sugar) and are decorated with coloured icing.</a:t>
            </a:r>
            <a:endParaRPr lang="ru-RU" altLang="en-US"/>
          </a:p>
        </p:txBody>
      </p:sp>
      <p:pic>
        <p:nvPicPr>
          <p:cNvPr id="22532" name="Рисунок 3" descr="1134586.jpg">
            <a:extLst>
              <a:ext uri="{FF2B5EF4-FFF2-40B4-BE49-F238E27FC236}">
                <a16:creationId xmlns:a16="http://schemas.microsoft.com/office/drawing/2014/main" id="{44E7D448-6D0A-408B-B469-090A1DBCF1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Рисунок 4" descr="content_kozuli2__econet_ru.jpg">
            <a:extLst>
              <a:ext uri="{FF2B5EF4-FFF2-40B4-BE49-F238E27FC236}">
                <a16:creationId xmlns:a16="http://schemas.microsoft.com/office/drawing/2014/main" id="{AC91DE0D-14BC-4791-B7FC-FFA0FB209C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76600"/>
            <a:ext cx="312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D006A0AF-A882-409B-ABC6-D18FFADA1A5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23555" name="Содержимое 3" descr="107532188_large_4920201_010_1_.jpg">
            <a:extLst>
              <a:ext uri="{FF2B5EF4-FFF2-40B4-BE49-F238E27FC236}">
                <a16:creationId xmlns:a16="http://schemas.microsoft.com/office/drawing/2014/main" id="{31901D46-F254-4254-96E2-D2168D3C3E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4191000" cy="315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Рисунок 4" descr="WMukGxhY6oE.jpg">
            <a:extLst>
              <a:ext uri="{FF2B5EF4-FFF2-40B4-BE49-F238E27FC236}">
                <a16:creationId xmlns:a16="http://schemas.microsoft.com/office/drawing/2014/main" id="{AF9E1E9E-E874-4C3E-801C-188D89FF3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33800"/>
            <a:ext cx="6172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Рисунок 5" descr="коз.jpeg">
            <a:extLst>
              <a:ext uri="{FF2B5EF4-FFF2-40B4-BE49-F238E27FC236}">
                <a16:creationId xmlns:a16="http://schemas.microsoft.com/office/drawing/2014/main" id="{DA116747-2CCB-44BD-ACFD-F79F2BB19E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685800"/>
            <a:ext cx="34559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a:extLst>
              <a:ext uri="{FF2B5EF4-FFF2-40B4-BE49-F238E27FC236}">
                <a16:creationId xmlns:a16="http://schemas.microsoft.com/office/drawing/2014/main" id="{7F2F2B36-F3F4-430B-9DC9-9999BB06F0D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a:t>Источники информации</a:t>
            </a:r>
          </a:p>
        </p:txBody>
      </p:sp>
      <p:sp>
        <p:nvSpPr>
          <p:cNvPr id="24579" name="Содержимое 2">
            <a:extLst>
              <a:ext uri="{FF2B5EF4-FFF2-40B4-BE49-F238E27FC236}">
                <a16:creationId xmlns:a16="http://schemas.microsoft.com/office/drawing/2014/main" id="{F77AF731-865B-4CE2-AD1C-BB137AC6D1FC}"/>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M.A.Amosova, E.E.Glushchenko, L.V.Ripinskaya, N.V.Chicherina                “Our Heritage”, Arkhangelsk, The Pomor University Publishing House, 1994.</a:t>
            </a:r>
          </a:p>
          <a:p>
            <a:r>
              <a:rPr lang="ru-RU" altLang="en-US"/>
              <a:t>Интернет-ресурсы.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AD5BB8-4A77-8A42-8F03-88FA3BFB0D4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42AA2CF-CC12-DC46-8495-D0E8027BF0D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411297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D15B104-BBA3-4733-AEB7-C43C0884816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Wood-carving</a:t>
            </a:r>
            <a:endParaRPr lang="ru-RU" altLang="en-US"/>
          </a:p>
        </p:txBody>
      </p:sp>
      <p:sp>
        <p:nvSpPr>
          <p:cNvPr id="4099" name="Rectangle 3">
            <a:extLst>
              <a:ext uri="{FF2B5EF4-FFF2-40B4-BE49-F238E27FC236}">
                <a16:creationId xmlns:a16="http://schemas.microsoft.com/office/drawing/2014/main" id="{55B1A29D-14EF-4B81-8ACA-23C407281C3E}"/>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Since olden times wood has been the most widespread and popular material.</a:t>
            </a:r>
          </a:p>
          <a:p>
            <a:pPr eaLnBrk="1" hangingPunct="1"/>
            <a:r>
              <a:rPr lang="en-US" altLang="en-US"/>
              <a:t>In nearly every Northern home there is chip bird floating under the ceiling. Such birds are made by local craftsmen, with the help of an axe, a knife and a chisel.</a:t>
            </a:r>
          </a:p>
        </p:txBody>
      </p:sp>
      <p:pic>
        <p:nvPicPr>
          <p:cNvPr id="4100" name="Рисунок 6" descr="02c871e2dc17a7606a8c9481749ffdbe.jpg">
            <a:extLst>
              <a:ext uri="{FF2B5EF4-FFF2-40B4-BE49-F238E27FC236}">
                <a16:creationId xmlns:a16="http://schemas.microsoft.com/office/drawing/2014/main" id="{B98985D9-3837-485F-B49D-6D7DE0004E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724400"/>
            <a:ext cx="528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22842DB0-067E-4910-B1B9-609E20C6C664}"/>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5123" name="Содержимое 2">
            <a:extLst>
              <a:ext uri="{FF2B5EF4-FFF2-40B4-BE49-F238E27FC236}">
                <a16:creationId xmlns:a16="http://schemas.microsoft.com/office/drawing/2014/main" id="{8A865D26-4172-4B25-984B-AA56C5147CB5}"/>
              </a:ext>
            </a:extLst>
          </p:cNvPr>
          <p:cNvSpPr>
            <a:spLocks noGrp="1"/>
          </p:cNvSpPr>
          <p:nvPr>
            <p:ph idx="1"/>
          </p:nvPr>
        </p:nvSpPr>
        <p:spPr bwMode="auto">
          <a:xfrm>
            <a:off x="457200" y="457200"/>
            <a:ext cx="8229600" cy="566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craftsman takes a pine log, carefully shave it, splits the end into chips and spreads them into a fan so that a bird’s body and a tail emerge.</a:t>
            </a:r>
            <a:endParaRPr lang="ru-RU" altLang="en-US"/>
          </a:p>
          <a:p>
            <a:pPr eaLnBrk="1" hangingPunct="1"/>
            <a:endParaRPr lang="ru-RU" altLang="en-US"/>
          </a:p>
        </p:txBody>
      </p:sp>
      <p:pic>
        <p:nvPicPr>
          <p:cNvPr id="5124" name="Рисунок 6" descr="0018-027-.jpg">
            <a:extLst>
              <a:ext uri="{FF2B5EF4-FFF2-40B4-BE49-F238E27FC236}">
                <a16:creationId xmlns:a16="http://schemas.microsoft.com/office/drawing/2014/main" id="{37F97A2A-7569-4454-8D20-34DA9809A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819400"/>
            <a:ext cx="666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89D7ABBD-458B-4F51-B7C4-FE8F0CD81D5D}"/>
              </a:ext>
            </a:extLst>
          </p:cNvPr>
          <p:cNvSpPr>
            <a:spLocks noGrp="1"/>
          </p:cNvSpPr>
          <p:nvPr>
            <p:ph type="title"/>
          </p:nvPr>
        </p:nvSpPr>
        <p:spPr bwMode="auto">
          <a:xfrm>
            <a:off x="457200" y="274638"/>
            <a:ext cx="8229600" cy="4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6147" name="Содержимое 2">
            <a:extLst>
              <a:ext uri="{FF2B5EF4-FFF2-40B4-BE49-F238E27FC236}">
                <a16:creationId xmlns:a16="http://schemas.microsoft.com/office/drawing/2014/main" id="{0B93794A-E608-46D5-A390-673EDD0877C5}"/>
              </a:ext>
            </a:extLst>
          </p:cNvPr>
          <p:cNvSpPr>
            <a:spLocks noGrp="1"/>
          </p:cNvSpPr>
          <p:nvPr>
            <p:ph idx="1"/>
          </p:nvPr>
        </p:nvSpPr>
        <p:spPr bwMode="auto">
          <a:xfrm>
            <a:off x="457200" y="381000"/>
            <a:ext cx="8229600" cy="574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Another log is turned into wings, then the parts are put together and a beautiful bird appears which is said to bring happiness to the home.</a:t>
            </a:r>
            <a:endParaRPr lang="ru-RU" altLang="en-US"/>
          </a:p>
        </p:txBody>
      </p:sp>
      <p:pic>
        <p:nvPicPr>
          <p:cNvPr id="6148" name="Рисунок 3" descr="arhangelsk-pomorskie_suveniry_schepnye_pticy_schastya_451724.jpeg">
            <a:extLst>
              <a:ext uri="{FF2B5EF4-FFF2-40B4-BE49-F238E27FC236}">
                <a16:creationId xmlns:a16="http://schemas.microsoft.com/office/drawing/2014/main" id="{BE344878-2E20-4C44-A3CF-F20127CB5B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362200"/>
            <a:ext cx="6896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id="{3129DF9B-87DC-4A07-A705-F5C19835A06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Decorative painting on wood</a:t>
            </a:r>
            <a:endParaRPr lang="ru-RU" altLang="en-US"/>
          </a:p>
        </p:txBody>
      </p:sp>
      <p:sp>
        <p:nvSpPr>
          <p:cNvPr id="7171" name="Содержимое 2">
            <a:extLst>
              <a:ext uri="{FF2B5EF4-FFF2-40B4-BE49-F238E27FC236}">
                <a16:creationId xmlns:a16="http://schemas.microsoft.com/office/drawing/2014/main" id="{31A63DD5-1EB3-4DBA-A084-DD58A6D7A621}"/>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Besides carving, folk craftsmen painted their household utensils. Distaffs, birch-bark boxes, berry baskets, bread-bins, candlesticks were painted in bright festive colours.</a:t>
            </a:r>
            <a:endParaRPr lang="ru-RU" altLang="en-US"/>
          </a:p>
        </p:txBody>
      </p:sp>
      <p:pic>
        <p:nvPicPr>
          <p:cNvPr id="7172" name="Рисунок 4" descr="128006329_image015.jpg">
            <a:extLst>
              <a:ext uri="{FF2B5EF4-FFF2-40B4-BE49-F238E27FC236}">
                <a16:creationId xmlns:a16="http://schemas.microsoft.com/office/drawing/2014/main" id="{9BDCBBC7-ED5E-476F-82CE-1DB314E8A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57613"/>
            <a:ext cx="28194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Рисунок 6" descr="paper_18_1-479x500.jpg">
            <a:extLst>
              <a:ext uri="{FF2B5EF4-FFF2-40B4-BE49-F238E27FC236}">
                <a16:creationId xmlns:a16="http://schemas.microsoft.com/office/drawing/2014/main" id="{09FCB253-98BF-49E5-966B-FF7C0872EB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386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4E73CA54-68E8-4BA5-81EB-0AB8C23B35C7}"/>
              </a:ext>
            </a:extLst>
          </p:cNvPr>
          <p:cNvSpPr>
            <a:spLocks noGrp="1"/>
          </p:cNvSpPr>
          <p:nvPr>
            <p:ph type="title"/>
          </p:nvPr>
        </p:nvSpPr>
        <p:spPr bwMode="auto">
          <a:xfrm>
            <a:off x="457200" y="274638"/>
            <a:ext cx="8229600" cy="106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8195" name="Содержимое 2">
            <a:extLst>
              <a:ext uri="{FF2B5EF4-FFF2-40B4-BE49-F238E27FC236}">
                <a16:creationId xmlns:a16="http://schemas.microsoft.com/office/drawing/2014/main" id="{2CFE0479-05FD-448E-A326-B8FF83471C31}"/>
              </a:ext>
            </a:extLst>
          </p:cNvPr>
          <p:cNvSpPr>
            <a:spLocks noGrp="1"/>
          </p:cNvSpPr>
          <p:nvPr>
            <p:ph idx="1"/>
          </p:nvPr>
        </p:nvSpPr>
        <p:spPr bwMode="auto">
          <a:xfrm>
            <a:off x="457200" y="304800"/>
            <a:ext cx="83058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main theme is the life of the common people, rendered in a highly poetic form.</a:t>
            </a:r>
          </a:p>
          <a:p>
            <a:pPr eaLnBrk="1" hangingPunct="1"/>
            <a:r>
              <a:rPr lang="en-US" altLang="en-US"/>
              <a:t>Some of the wooden objects were adorned with a series of pictures, which, taken together, told a single story. </a:t>
            </a:r>
            <a:endParaRPr lang="ru-RU" altLang="en-US"/>
          </a:p>
        </p:txBody>
      </p:sp>
      <p:pic>
        <p:nvPicPr>
          <p:cNvPr id="8196" name="Рисунок 3" descr="fullsize.jpg">
            <a:extLst>
              <a:ext uri="{FF2B5EF4-FFF2-40B4-BE49-F238E27FC236}">
                <a16:creationId xmlns:a16="http://schemas.microsoft.com/office/drawing/2014/main" id="{5BB3F66E-5943-4528-B2BA-232DF8451C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3352800"/>
            <a:ext cx="3371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Рисунок 4" descr="166579_original.jpg">
            <a:extLst>
              <a:ext uri="{FF2B5EF4-FFF2-40B4-BE49-F238E27FC236}">
                <a16:creationId xmlns:a16="http://schemas.microsoft.com/office/drawing/2014/main" id="{22DA929B-D6C9-490C-BCD5-9BF3E008C6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1400"/>
            <a:ext cx="26670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1D880CE6-EBFF-4053-90E8-29D9F141F8AA}"/>
              </a:ext>
            </a:extLst>
          </p:cNvPr>
          <p:cNvSpPr>
            <a:spLocks noGrp="1"/>
          </p:cNvSpPr>
          <p:nvPr>
            <p:ph type="title"/>
          </p:nvPr>
        </p:nvSpPr>
        <p:spPr bwMode="auto">
          <a:xfrm>
            <a:off x="457200" y="274638"/>
            <a:ext cx="8229600" cy="106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9219" name="Содержимое 2">
            <a:extLst>
              <a:ext uri="{FF2B5EF4-FFF2-40B4-BE49-F238E27FC236}">
                <a16:creationId xmlns:a16="http://schemas.microsoft.com/office/drawing/2014/main" id="{07F52899-5E95-424D-8758-0F8B340E94F5}"/>
              </a:ext>
            </a:extLst>
          </p:cNvPr>
          <p:cNvSpPr>
            <a:spLocks noGrp="1"/>
          </p:cNvSpPr>
          <p:nvPr>
            <p:ph idx="1"/>
          </p:nvPr>
        </p:nvSpPr>
        <p:spPr bwMode="auto">
          <a:xfrm>
            <a:off x="457200" y="457200"/>
            <a:ext cx="8229600" cy="566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style of painting varied from one district to another. Northern Dvina painting usually features a floral design framing a scene from every day peasant life.</a:t>
            </a:r>
            <a:endParaRPr lang="ru-RU" altLang="en-US"/>
          </a:p>
        </p:txBody>
      </p:sp>
      <p:pic>
        <p:nvPicPr>
          <p:cNvPr id="9220" name="Рисунок 3" descr="69(1).jpg">
            <a:extLst>
              <a:ext uri="{FF2B5EF4-FFF2-40B4-BE49-F238E27FC236}">
                <a16:creationId xmlns:a16="http://schemas.microsoft.com/office/drawing/2014/main" id="{7D8DDBB5-7D68-450A-A751-258CE95682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743200"/>
            <a:ext cx="643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358</TotalTime>
  <Words>683</Words>
  <Application>Microsoft Office PowerPoint</Application>
  <PresentationFormat>Экран (4:3)</PresentationFormat>
  <Paragraphs>40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Оформление по умолчанию</vt:lpstr>
      <vt:lpstr>Northern Folk Crafts</vt:lpstr>
      <vt:lpstr>Презентация PowerPoint</vt:lpstr>
      <vt:lpstr>Презентация PowerPoint</vt:lpstr>
      <vt:lpstr>Wood-carving</vt:lpstr>
      <vt:lpstr>Презентация PowerPoint</vt:lpstr>
      <vt:lpstr>Презентация PowerPoint</vt:lpstr>
      <vt:lpstr>Decorative painting on wood</vt:lpstr>
      <vt:lpstr>Презентация PowerPoint</vt:lpstr>
      <vt:lpstr>Презентация PowerPoint</vt:lpstr>
      <vt:lpstr>Презентация PowerPoint</vt:lpstr>
      <vt:lpstr>Birch-bark processing</vt:lpstr>
      <vt:lpstr>Презентация PowerPoint</vt:lpstr>
      <vt:lpstr>Kholmogory Bone-Carving</vt:lpstr>
      <vt:lpstr>Презентация PowerPoint</vt:lpstr>
      <vt:lpstr>Презентация PowerPoint</vt:lpstr>
      <vt:lpstr>Презентация PowerPoint</vt:lpstr>
      <vt:lpstr>Clay Toys from Kargopol</vt:lpstr>
      <vt:lpstr>Презентация PowerPoint</vt:lpstr>
      <vt:lpstr>Презентация PowerPoint</vt:lpstr>
      <vt:lpstr>Презентация PowerPoint</vt:lpstr>
      <vt:lpstr>Northern Kozoolyas</vt:lpstr>
      <vt:lpstr>Презентация PowerPoint</vt:lpstr>
      <vt:lpstr>Презентация PowerPoint</vt:lpstr>
      <vt:lpstr>Источники информации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Урок</dc:subject>
  <dc:creator>Стрелкова Н.</dc:creator>
  <cp:lastModifiedBy>Нина Шишкина</cp:lastModifiedBy>
  <cp:revision>38</cp:revision>
  <cp:lastPrinted>1601-01-01T00:00:00Z</cp:lastPrinted>
  <dcterms:created xsi:type="dcterms:W3CDTF">1601-01-01T00:00:00Z</dcterms:created>
  <dcterms:modified xsi:type="dcterms:W3CDTF">2020-12-09T09:40:41Z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