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3" r:id="rId7"/>
    <p:sldId id="262" r:id="rId8"/>
    <p:sldId id="267" r:id="rId9"/>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3300"/>
    <a:srgbClr val="008000"/>
    <a:srgbClr val="000066"/>
    <a:srgbClr val="000099"/>
    <a:srgbClr val="660066"/>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349"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slideMaster" Target="../slideMasters/slideMaster1.xml" /><Relationship Id="rId1" Type="http://schemas.openxmlformats.org/officeDocument/2006/relationships/themeOverride" Target="../theme/themeOverride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ая соединительная линия 12">
            <a:extLst>
              <a:ext uri="{FF2B5EF4-FFF2-40B4-BE49-F238E27FC236}">
                <a16:creationId xmlns:a16="http://schemas.microsoft.com/office/drawing/2014/main" id="{45A3203A-CE1D-4A2A-AF5F-185989A54EA6}"/>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29" name="Заголовок 28"/>
          <p:cNvSpPr>
            <a:spLocks noGrp="1"/>
          </p:cNvSpPr>
          <p:nvPr>
            <p:ph type="ctrTitle"/>
          </p:nvPr>
        </p:nvSpPr>
        <p:spPr>
          <a:xfrm>
            <a:off x="381000" y="4853411"/>
            <a:ext cx="8458200" cy="1222375"/>
          </a:xfrm>
        </p:spPr>
        <p:txBody>
          <a:bodyPr anchor="t"/>
          <a:lstStyle/>
          <a:p>
            <a:r>
              <a:rPr lang="ru-RU"/>
              <a:t>Образец заголовка</a:t>
            </a:r>
            <a:endParaRPr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a:t>Образец подзаголовка</a:t>
            </a:r>
            <a:endParaRPr lang="en-US"/>
          </a:p>
        </p:txBody>
      </p:sp>
      <p:sp>
        <p:nvSpPr>
          <p:cNvPr id="5" name="Дата 15">
            <a:extLst>
              <a:ext uri="{FF2B5EF4-FFF2-40B4-BE49-F238E27FC236}">
                <a16:creationId xmlns:a16="http://schemas.microsoft.com/office/drawing/2014/main" id="{ACB2B0E5-360D-4DEF-8B52-442764A02221}"/>
              </a:ext>
            </a:extLst>
          </p:cNvPr>
          <p:cNvSpPr>
            <a:spLocks noGrp="1"/>
          </p:cNvSpPr>
          <p:nvPr>
            <p:ph type="dt" sz="half" idx="10"/>
          </p:nvPr>
        </p:nvSpPr>
        <p:spPr/>
        <p:txBody>
          <a:bodyPr/>
          <a:lstStyle>
            <a:lvl1pPr>
              <a:defRPr/>
            </a:lvl1pPr>
          </a:lstStyle>
          <a:p>
            <a:pPr>
              <a:defRPr/>
            </a:pPr>
            <a:endParaRPr lang="ru-RU"/>
          </a:p>
        </p:txBody>
      </p:sp>
      <p:sp>
        <p:nvSpPr>
          <p:cNvPr id="6" name="Нижний колонтитул 1">
            <a:extLst>
              <a:ext uri="{FF2B5EF4-FFF2-40B4-BE49-F238E27FC236}">
                <a16:creationId xmlns:a16="http://schemas.microsoft.com/office/drawing/2014/main" id="{7FE30AE0-7160-4498-BE7B-6CB90EB5C77F}"/>
              </a:ext>
            </a:extLst>
          </p:cNvPr>
          <p:cNvSpPr>
            <a:spLocks noGrp="1"/>
          </p:cNvSpPr>
          <p:nvPr>
            <p:ph type="ftr" sz="quarter" idx="11"/>
          </p:nvPr>
        </p:nvSpPr>
        <p:spPr/>
        <p:txBody>
          <a:bodyPr/>
          <a:lstStyle>
            <a:lvl1pPr>
              <a:defRPr/>
            </a:lvl1pPr>
          </a:lstStyle>
          <a:p>
            <a:pPr>
              <a:defRPr/>
            </a:pPr>
            <a:endParaRPr lang="ru-RU"/>
          </a:p>
        </p:txBody>
      </p:sp>
      <p:sp>
        <p:nvSpPr>
          <p:cNvPr id="7" name="Номер слайда 14">
            <a:extLst>
              <a:ext uri="{FF2B5EF4-FFF2-40B4-BE49-F238E27FC236}">
                <a16:creationId xmlns:a16="http://schemas.microsoft.com/office/drawing/2014/main" id="{F40F22F4-DECD-4035-9E9F-933497C94563}"/>
              </a:ext>
            </a:extLst>
          </p:cNvPr>
          <p:cNvSpPr>
            <a:spLocks noGrp="1"/>
          </p:cNvSpPr>
          <p:nvPr>
            <p:ph type="sldNum" sz="quarter" idx="12"/>
          </p:nvPr>
        </p:nvSpPr>
        <p:spPr>
          <a:xfrm>
            <a:off x="8229600" y="6473825"/>
            <a:ext cx="758825" cy="247650"/>
          </a:xfrm>
        </p:spPr>
        <p:txBody>
          <a:bodyPr/>
          <a:lstStyle>
            <a:lvl1pPr>
              <a:defRPr/>
            </a:lvl1pPr>
          </a:lstStyle>
          <a:p>
            <a:fld id="{343E53E8-FA32-492B-9688-48584BE7B7F2}" type="slidenum">
              <a:rPr lang="ru-RU" altLang="ru-RU"/>
              <a:pPr/>
              <a:t>‹#›</a:t>
            </a:fld>
            <a:endParaRPr lang="ru-RU" altLang="ru-RU"/>
          </a:p>
        </p:txBody>
      </p:sp>
    </p:spTree>
    <p:extLst>
      <p:ext uri="{BB962C8B-B14F-4D97-AF65-F5344CB8AC3E}">
        <p14:creationId xmlns:p14="http://schemas.microsoft.com/office/powerpoint/2010/main" val="1782748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10">
            <a:extLst>
              <a:ext uri="{FF2B5EF4-FFF2-40B4-BE49-F238E27FC236}">
                <a16:creationId xmlns:a16="http://schemas.microsoft.com/office/drawing/2014/main" id="{80A0C7A8-BA92-46C6-9AB4-3BEF403C9339}"/>
              </a:ext>
            </a:extLst>
          </p:cNvPr>
          <p:cNvSpPr>
            <a:spLocks noGrp="1"/>
          </p:cNvSpPr>
          <p:nvPr>
            <p:ph type="dt" sz="half" idx="10"/>
          </p:nvPr>
        </p:nvSpPr>
        <p:spPr/>
        <p:txBody>
          <a:bodyPr/>
          <a:lstStyle>
            <a:lvl1pPr>
              <a:defRPr/>
            </a:lvl1pPr>
          </a:lstStyle>
          <a:p>
            <a:pPr>
              <a:defRPr/>
            </a:pPr>
            <a:endParaRPr lang="ru-RU"/>
          </a:p>
        </p:txBody>
      </p:sp>
      <p:sp>
        <p:nvSpPr>
          <p:cNvPr id="5" name="Нижний колонтитул 27">
            <a:extLst>
              <a:ext uri="{FF2B5EF4-FFF2-40B4-BE49-F238E27FC236}">
                <a16:creationId xmlns:a16="http://schemas.microsoft.com/office/drawing/2014/main" id="{57D27C71-A910-4085-8A24-F3AAB6BE85CD}"/>
              </a:ext>
            </a:extLst>
          </p:cNvPr>
          <p:cNvSpPr>
            <a:spLocks noGrp="1"/>
          </p:cNvSpPr>
          <p:nvPr>
            <p:ph type="ftr" sz="quarter" idx="11"/>
          </p:nvPr>
        </p:nvSpPr>
        <p:spPr/>
        <p:txBody>
          <a:bodyPr/>
          <a:lstStyle>
            <a:lvl1pPr>
              <a:defRPr/>
            </a:lvl1pPr>
          </a:lstStyle>
          <a:p>
            <a:pPr>
              <a:defRPr/>
            </a:pPr>
            <a:endParaRPr lang="ru-RU"/>
          </a:p>
        </p:txBody>
      </p:sp>
      <p:sp>
        <p:nvSpPr>
          <p:cNvPr id="6" name="Номер слайда 4">
            <a:extLst>
              <a:ext uri="{FF2B5EF4-FFF2-40B4-BE49-F238E27FC236}">
                <a16:creationId xmlns:a16="http://schemas.microsoft.com/office/drawing/2014/main" id="{B663C59F-7056-4097-817F-F2D609B2507C}"/>
              </a:ext>
            </a:extLst>
          </p:cNvPr>
          <p:cNvSpPr>
            <a:spLocks noGrp="1"/>
          </p:cNvSpPr>
          <p:nvPr>
            <p:ph type="sldNum" sz="quarter" idx="12"/>
          </p:nvPr>
        </p:nvSpPr>
        <p:spPr/>
        <p:txBody>
          <a:bodyPr/>
          <a:lstStyle>
            <a:lvl1pPr>
              <a:defRPr/>
            </a:lvl1pPr>
          </a:lstStyle>
          <a:p>
            <a:fld id="{8BEFBC49-49D2-4033-9D26-86EBE8345145}" type="slidenum">
              <a:rPr lang="ru-RU" altLang="ru-RU"/>
              <a:pPr/>
              <a:t>‹#›</a:t>
            </a:fld>
            <a:endParaRPr lang="ru-RU" altLang="ru-RU"/>
          </a:p>
        </p:txBody>
      </p:sp>
    </p:spTree>
    <p:extLst>
      <p:ext uri="{BB962C8B-B14F-4D97-AF65-F5344CB8AC3E}">
        <p14:creationId xmlns:p14="http://schemas.microsoft.com/office/powerpoint/2010/main" val="1467975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00082BF7-5ECE-42FF-8E4B-273290696793}"/>
              </a:ext>
            </a:extLst>
          </p:cNvPr>
          <p:cNvSpPr>
            <a:spLocks noGrp="1"/>
          </p:cNvSpPr>
          <p:nvPr>
            <p:ph type="dt" sz="half" idx="10"/>
          </p:nvPr>
        </p:nvSpPr>
        <p:spPr/>
        <p:txBody>
          <a:bodyPr/>
          <a:lstStyle>
            <a:lvl1pPr>
              <a:defRPr/>
            </a:lvl1pPr>
          </a:lstStyle>
          <a:p>
            <a:pPr>
              <a:defRPr/>
            </a:pPr>
            <a:endParaRPr lang="ru-RU"/>
          </a:p>
        </p:txBody>
      </p:sp>
      <p:sp>
        <p:nvSpPr>
          <p:cNvPr id="5" name="Нижний колонтитул 4">
            <a:extLst>
              <a:ext uri="{FF2B5EF4-FFF2-40B4-BE49-F238E27FC236}">
                <a16:creationId xmlns:a16="http://schemas.microsoft.com/office/drawing/2014/main" id="{89DE7CCB-D47D-43B6-A291-15B4D528F654}"/>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2AA631C1-9E0E-4018-8C34-01466A0B1DD8}"/>
              </a:ext>
            </a:extLst>
          </p:cNvPr>
          <p:cNvSpPr>
            <a:spLocks noGrp="1"/>
          </p:cNvSpPr>
          <p:nvPr>
            <p:ph type="sldNum" sz="quarter" idx="12"/>
          </p:nvPr>
        </p:nvSpPr>
        <p:spPr/>
        <p:txBody>
          <a:bodyPr/>
          <a:lstStyle>
            <a:lvl1pPr>
              <a:defRPr/>
            </a:lvl1pPr>
          </a:lstStyle>
          <a:p>
            <a:fld id="{EA87BCEC-F1EF-4ABF-B6BA-47FEA2A244C4}" type="slidenum">
              <a:rPr lang="ru-RU" altLang="ru-RU"/>
              <a:pPr/>
              <a:t>‹#›</a:t>
            </a:fld>
            <a:endParaRPr lang="ru-RU" altLang="ru-RU"/>
          </a:p>
        </p:txBody>
      </p:sp>
    </p:spTree>
    <p:extLst>
      <p:ext uri="{BB962C8B-B14F-4D97-AF65-F5344CB8AC3E}">
        <p14:creationId xmlns:p14="http://schemas.microsoft.com/office/powerpoint/2010/main" val="4164126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lang="ru-RU"/>
              <a:t>Образец заголовка</a:t>
            </a:r>
            <a:endParaRPr lang="en-US"/>
          </a:p>
        </p:txBody>
      </p:sp>
      <p:sp>
        <p:nvSpPr>
          <p:cNvPr id="27" name="Содержимое 26"/>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24">
            <a:extLst>
              <a:ext uri="{FF2B5EF4-FFF2-40B4-BE49-F238E27FC236}">
                <a16:creationId xmlns:a16="http://schemas.microsoft.com/office/drawing/2014/main" id="{40D10920-DF44-4222-AA46-49D6917E5343}"/>
              </a:ext>
            </a:extLst>
          </p:cNvPr>
          <p:cNvSpPr>
            <a:spLocks noGrp="1"/>
          </p:cNvSpPr>
          <p:nvPr>
            <p:ph type="dt" sz="half" idx="10"/>
          </p:nvPr>
        </p:nvSpPr>
        <p:spPr/>
        <p:txBody>
          <a:bodyPr/>
          <a:lstStyle>
            <a:lvl1pPr>
              <a:defRPr/>
            </a:lvl1pPr>
          </a:lstStyle>
          <a:p>
            <a:pPr>
              <a:defRPr/>
            </a:pPr>
            <a:endParaRPr lang="ru-RU"/>
          </a:p>
        </p:txBody>
      </p:sp>
      <p:sp>
        <p:nvSpPr>
          <p:cNvPr id="5" name="Нижний колонтитул 18">
            <a:extLst>
              <a:ext uri="{FF2B5EF4-FFF2-40B4-BE49-F238E27FC236}">
                <a16:creationId xmlns:a16="http://schemas.microsoft.com/office/drawing/2014/main" id="{A0A7B4AB-C04F-45EF-B081-2D9130523718}"/>
              </a:ext>
            </a:extLst>
          </p:cNvPr>
          <p:cNvSpPr>
            <a:spLocks noGrp="1"/>
          </p:cNvSpPr>
          <p:nvPr>
            <p:ph type="ftr" sz="quarter" idx="11"/>
          </p:nvPr>
        </p:nvSpPr>
        <p:spPr>
          <a:xfrm>
            <a:off x="3581400" y="76200"/>
            <a:ext cx="2895600" cy="288925"/>
          </a:xfrm>
        </p:spPr>
        <p:txBody>
          <a:bodyPr/>
          <a:lstStyle>
            <a:lvl1pPr>
              <a:defRPr/>
            </a:lvl1pPr>
          </a:lstStyle>
          <a:p>
            <a:pPr>
              <a:defRPr/>
            </a:pPr>
            <a:endParaRPr lang="ru-RU"/>
          </a:p>
        </p:txBody>
      </p:sp>
      <p:sp>
        <p:nvSpPr>
          <p:cNvPr id="6" name="Номер слайда 15">
            <a:extLst>
              <a:ext uri="{FF2B5EF4-FFF2-40B4-BE49-F238E27FC236}">
                <a16:creationId xmlns:a16="http://schemas.microsoft.com/office/drawing/2014/main" id="{14073F36-2E31-4622-A76B-E8CAD3EE998E}"/>
              </a:ext>
            </a:extLst>
          </p:cNvPr>
          <p:cNvSpPr>
            <a:spLocks noGrp="1"/>
          </p:cNvSpPr>
          <p:nvPr>
            <p:ph type="sldNum" sz="quarter" idx="12"/>
          </p:nvPr>
        </p:nvSpPr>
        <p:spPr>
          <a:xfrm>
            <a:off x="8229600" y="6473825"/>
            <a:ext cx="758825" cy="247650"/>
          </a:xfrm>
        </p:spPr>
        <p:txBody>
          <a:bodyPr/>
          <a:lstStyle>
            <a:lvl1pPr>
              <a:defRPr/>
            </a:lvl1pPr>
          </a:lstStyle>
          <a:p>
            <a:fld id="{80FDE774-4A4C-4229-8843-79BBF23EF6EC}" type="slidenum">
              <a:rPr lang="ru-RU" altLang="ru-RU"/>
              <a:pPr/>
              <a:t>‹#›</a:t>
            </a:fld>
            <a:endParaRPr lang="ru-RU" altLang="ru-RU"/>
          </a:p>
        </p:txBody>
      </p:sp>
    </p:spTree>
    <p:extLst>
      <p:ext uri="{BB962C8B-B14F-4D97-AF65-F5344CB8AC3E}">
        <p14:creationId xmlns:p14="http://schemas.microsoft.com/office/powerpoint/2010/main" val="2148967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Прямая соединительная линия 12">
            <a:extLst>
              <a:ext uri="{FF2B5EF4-FFF2-40B4-BE49-F238E27FC236}">
                <a16:creationId xmlns:a16="http://schemas.microsoft.com/office/drawing/2014/main" id="{C65F4130-2043-478A-803D-DAC014F6E652}"/>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a:t>Образец текста</a:t>
            </a:r>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lang="ru-RU"/>
              <a:t>Образец заголовка</a:t>
            </a:r>
            <a:endParaRPr lang="en-US"/>
          </a:p>
        </p:txBody>
      </p:sp>
      <p:sp>
        <p:nvSpPr>
          <p:cNvPr id="5" name="Дата 18">
            <a:extLst>
              <a:ext uri="{FF2B5EF4-FFF2-40B4-BE49-F238E27FC236}">
                <a16:creationId xmlns:a16="http://schemas.microsoft.com/office/drawing/2014/main" id="{B0FA5AEF-7D4E-4238-AD48-E039DC51A157}"/>
              </a:ext>
            </a:extLst>
          </p:cNvPr>
          <p:cNvSpPr>
            <a:spLocks noGrp="1"/>
          </p:cNvSpPr>
          <p:nvPr>
            <p:ph type="dt" sz="half" idx="10"/>
          </p:nvPr>
        </p:nvSpPr>
        <p:spPr/>
        <p:txBody>
          <a:bodyPr/>
          <a:lstStyle>
            <a:lvl1pPr>
              <a:defRPr/>
            </a:lvl1pPr>
          </a:lstStyle>
          <a:p>
            <a:pPr>
              <a:defRPr/>
            </a:pPr>
            <a:endParaRPr lang="ru-RU"/>
          </a:p>
        </p:txBody>
      </p:sp>
      <p:sp>
        <p:nvSpPr>
          <p:cNvPr id="7" name="Нижний колонтитул 10">
            <a:extLst>
              <a:ext uri="{FF2B5EF4-FFF2-40B4-BE49-F238E27FC236}">
                <a16:creationId xmlns:a16="http://schemas.microsoft.com/office/drawing/2014/main" id="{29E00E54-4C20-47FD-9BCD-33E976D187E5}"/>
              </a:ext>
            </a:extLst>
          </p:cNvPr>
          <p:cNvSpPr>
            <a:spLocks noGrp="1"/>
          </p:cNvSpPr>
          <p:nvPr>
            <p:ph type="ftr" sz="quarter" idx="11"/>
          </p:nvPr>
        </p:nvSpPr>
        <p:spPr/>
        <p:txBody>
          <a:bodyPr/>
          <a:lstStyle>
            <a:lvl1pPr>
              <a:defRPr/>
            </a:lvl1pPr>
          </a:lstStyle>
          <a:p>
            <a:pPr>
              <a:defRPr/>
            </a:pPr>
            <a:endParaRPr lang="ru-RU"/>
          </a:p>
        </p:txBody>
      </p:sp>
      <p:sp>
        <p:nvSpPr>
          <p:cNvPr id="9" name="Номер слайда 15">
            <a:extLst>
              <a:ext uri="{FF2B5EF4-FFF2-40B4-BE49-F238E27FC236}">
                <a16:creationId xmlns:a16="http://schemas.microsoft.com/office/drawing/2014/main" id="{278915B1-2BF7-43EF-8920-633531FBCC49}"/>
              </a:ext>
            </a:extLst>
          </p:cNvPr>
          <p:cNvSpPr>
            <a:spLocks noGrp="1"/>
          </p:cNvSpPr>
          <p:nvPr>
            <p:ph type="sldNum" sz="quarter" idx="12"/>
          </p:nvPr>
        </p:nvSpPr>
        <p:spPr/>
        <p:txBody>
          <a:bodyPr/>
          <a:lstStyle>
            <a:lvl1pPr>
              <a:defRPr/>
            </a:lvl1pPr>
          </a:lstStyle>
          <a:p>
            <a:fld id="{1020C555-D1E7-4F56-93B2-5945FDECD0D3}" type="slidenum">
              <a:rPr lang="ru-RU" altLang="ru-RU"/>
              <a:pPr/>
              <a:t>‹#›</a:t>
            </a:fld>
            <a:endParaRPr lang="ru-RU" altLang="ru-RU"/>
          </a:p>
        </p:txBody>
      </p:sp>
    </p:spTree>
    <p:extLst>
      <p:ext uri="{BB962C8B-B14F-4D97-AF65-F5344CB8AC3E}">
        <p14:creationId xmlns:p14="http://schemas.microsoft.com/office/powerpoint/2010/main" val="85852898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lang="ru-RU"/>
              <a:t>Образец заголовка</a:t>
            </a:r>
            <a:endParaRPr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10">
            <a:extLst>
              <a:ext uri="{FF2B5EF4-FFF2-40B4-BE49-F238E27FC236}">
                <a16:creationId xmlns:a16="http://schemas.microsoft.com/office/drawing/2014/main" id="{61E2D5AD-07B4-40AE-8E2B-DD6DF89AC9A4}"/>
              </a:ext>
            </a:extLst>
          </p:cNvPr>
          <p:cNvSpPr>
            <a:spLocks noGrp="1"/>
          </p:cNvSpPr>
          <p:nvPr>
            <p:ph type="dt" sz="half" idx="10"/>
          </p:nvPr>
        </p:nvSpPr>
        <p:spPr/>
        <p:txBody>
          <a:bodyPr/>
          <a:lstStyle>
            <a:lvl1pPr>
              <a:defRPr/>
            </a:lvl1pPr>
          </a:lstStyle>
          <a:p>
            <a:pPr>
              <a:defRPr/>
            </a:pPr>
            <a:endParaRPr lang="ru-RU"/>
          </a:p>
        </p:txBody>
      </p:sp>
      <p:sp>
        <p:nvSpPr>
          <p:cNvPr id="6" name="Нижний колонтитул 27">
            <a:extLst>
              <a:ext uri="{FF2B5EF4-FFF2-40B4-BE49-F238E27FC236}">
                <a16:creationId xmlns:a16="http://schemas.microsoft.com/office/drawing/2014/main" id="{838BC1C6-A3F8-4093-94DA-43F4B85340CB}"/>
              </a:ext>
            </a:extLst>
          </p:cNvPr>
          <p:cNvSpPr>
            <a:spLocks noGrp="1"/>
          </p:cNvSpPr>
          <p:nvPr>
            <p:ph type="ftr" sz="quarter" idx="11"/>
          </p:nvPr>
        </p:nvSpPr>
        <p:spPr/>
        <p:txBody>
          <a:bodyPr/>
          <a:lstStyle>
            <a:lvl1pPr>
              <a:defRPr/>
            </a:lvl1pPr>
          </a:lstStyle>
          <a:p>
            <a:pPr>
              <a:defRPr/>
            </a:pPr>
            <a:endParaRPr lang="ru-RU"/>
          </a:p>
        </p:txBody>
      </p:sp>
      <p:sp>
        <p:nvSpPr>
          <p:cNvPr id="7" name="Номер слайда 4">
            <a:extLst>
              <a:ext uri="{FF2B5EF4-FFF2-40B4-BE49-F238E27FC236}">
                <a16:creationId xmlns:a16="http://schemas.microsoft.com/office/drawing/2014/main" id="{B439AD95-A993-430D-A906-682181DB6D2F}"/>
              </a:ext>
            </a:extLst>
          </p:cNvPr>
          <p:cNvSpPr>
            <a:spLocks noGrp="1"/>
          </p:cNvSpPr>
          <p:nvPr>
            <p:ph type="sldNum" sz="quarter" idx="12"/>
          </p:nvPr>
        </p:nvSpPr>
        <p:spPr/>
        <p:txBody>
          <a:bodyPr/>
          <a:lstStyle>
            <a:lvl1pPr>
              <a:defRPr/>
            </a:lvl1pPr>
          </a:lstStyle>
          <a:p>
            <a:fld id="{5DAEEE12-44D0-483F-A7D4-09B11DE17238}" type="slidenum">
              <a:rPr lang="ru-RU" altLang="ru-RU"/>
              <a:pPr/>
              <a:t>‹#›</a:t>
            </a:fld>
            <a:endParaRPr lang="ru-RU" altLang="ru-RU"/>
          </a:p>
        </p:txBody>
      </p:sp>
    </p:spTree>
    <p:extLst>
      <p:ext uri="{BB962C8B-B14F-4D97-AF65-F5344CB8AC3E}">
        <p14:creationId xmlns:p14="http://schemas.microsoft.com/office/powerpoint/2010/main" val="800228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12">
            <a:extLst>
              <a:ext uri="{FF2B5EF4-FFF2-40B4-BE49-F238E27FC236}">
                <a16:creationId xmlns:a16="http://schemas.microsoft.com/office/drawing/2014/main" id="{9D32B5E3-B55E-441A-B836-C60593CFE1B5}"/>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29" name="Заголовок 28"/>
          <p:cNvSpPr>
            <a:spLocks noGrp="1"/>
          </p:cNvSpPr>
          <p:nvPr>
            <p:ph type="title"/>
          </p:nvPr>
        </p:nvSpPr>
        <p:spPr>
          <a:xfrm>
            <a:off x="304800" y="5410200"/>
            <a:ext cx="8610600" cy="882650"/>
          </a:xfrm>
        </p:spPr>
        <p:txBody>
          <a:bodyPr/>
          <a:lstStyle>
            <a:lvl1pPr>
              <a:defRPr/>
            </a:lvl1pPr>
          </a:lstStyle>
          <a:p>
            <a:r>
              <a:rPr lang="ru-RU"/>
              <a:t>Образец заголовка</a:t>
            </a:r>
            <a:endParaRPr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8" name="Дата 9">
            <a:extLst>
              <a:ext uri="{FF2B5EF4-FFF2-40B4-BE49-F238E27FC236}">
                <a16:creationId xmlns:a16="http://schemas.microsoft.com/office/drawing/2014/main" id="{8E754869-A5BD-4BB8-A521-7405BD84D469}"/>
              </a:ext>
            </a:extLst>
          </p:cNvPr>
          <p:cNvSpPr>
            <a:spLocks noGrp="1"/>
          </p:cNvSpPr>
          <p:nvPr>
            <p:ph type="dt" sz="half" idx="10"/>
          </p:nvPr>
        </p:nvSpPr>
        <p:spPr/>
        <p:txBody>
          <a:bodyPr/>
          <a:lstStyle>
            <a:lvl1pPr>
              <a:defRPr/>
            </a:lvl1pPr>
          </a:lstStyle>
          <a:p>
            <a:pPr>
              <a:defRPr/>
            </a:pPr>
            <a:endParaRPr lang="ru-RU"/>
          </a:p>
        </p:txBody>
      </p:sp>
      <p:sp>
        <p:nvSpPr>
          <p:cNvPr id="9" name="Нижний колонтитул 5">
            <a:extLst>
              <a:ext uri="{FF2B5EF4-FFF2-40B4-BE49-F238E27FC236}">
                <a16:creationId xmlns:a16="http://schemas.microsoft.com/office/drawing/2014/main" id="{28D60C72-A5CB-407E-B88B-C6E732161EA6}"/>
              </a:ext>
            </a:extLst>
          </p:cNvPr>
          <p:cNvSpPr>
            <a:spLocks noGrp="1"/>
          </p:cNvSpPr>
          <p:nvPr>
            <p:ph type="ftr" sz="quarter" idx="11"/>
          </p:nvPr>
        </p:nvSpPr>
        <p:spPr/>
        <p:txBody>
          <a:bodyPr/>
          <a:lstStyle>
            <a:lvl1pPr>
              <a:defRPr/>
            </a:lvl1pPr>
          </a:lstStyle>
          <a:p>
            <a:pPr>
              <a:defRPr/>
            </a:pPr>
            <a:endParaRPr lang="ru-RU"/>
          </a:p>
        </p:txBody>
      </p:sp>
      <p:sp>
        <p:nvSpPr>
          <p:cNvPr id="10" name="Номер слайда 6">
            <a:extLst>
              <a:ext uri="{FF2B5EF4-FFF2-40B4-BE49-F238E27FC236}">
                <a16:creationId xmlns:a16="http://schemas.microsoft.com/office/drawing/2014/main" id="{470E382A-B41F-4330-99CD-40AF35343A82}"/>
              </a:ext>
            </a:extLst>
          </p:cNvPr>
          <p:cNvSpPr>
            <a:spLocks noGrp="1"/>
          </p:cNvSpPr>
          <p:nvPr>
            <p:ph type="sldNum" sz="quarter" idx="12"/>
          </p:nvPr>
        </p:nvSpPr>
        <p:spPr>
          <a:xfrm>
            <a:off x="8229600" y="6477000"/>
            <a:ext cx="762000" cy="247650"/>
          </a:xfrm>
        </p:spPr>
        <p:txBody>
          <a:bodyPr/>
          <a:lstStyle>
            <a:lvl1pPr>
              <a:defRPr/>
            </a:lvl1pPr>
          </a:lstStyle>
          <a:p>
            <a:fld id="{02C0807A-CDD7-4ABA-9B21-78153CD21B7B}" type="slidenum">
              <a:rPr lang="ru-RU" altLang="ru-RU"/>
              <a:pPr/>
              <a:t>‹#›</a:t>
            </a:fld>
            <a:endParaRPr lang="ru-RU" altLang="ru-RU"/>
          </a:p>
        </p:txBody>
      </p:sp>
    </p:spTree>
    <p:extLst>
      <p:ext uri="{BB962C8B-B14F-4D97-AF65-F5344CB8AC3E}">
        <p14:creationId xmlns:p14="http://schemas.microsoft.com/office/powerpoint/2010/main" val="3715646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lang="ru-RU"/>
              <a:t>Образец заголовка</a:t>
            </a:r>
            <a:endParaRPr lang="en-US"/>
          </a:p>
        </p:txBody>
      </p:sp>
      <p:sp>
        <p:nvSpPr>
          <p:cNvPr id="3" name="Дата 10">
            <a:extLst>
              <a:ext uri="{FF2B5EF4-FFF2-40B4-BE49-F238E27FC236}">
                <a16:creationId xmlns:a16="http://schemas.microsoft.com/office/drawing/2014/main" id="{ECF9C7D4-9502-40C5-9060-135375B89F1C}"/>
              </a:ext>
            </a:extLst>
          </p:cNvPr>
          <p:cNvSpPr>
            <a:spLocks noGrp="1"/>
          </p:cNvSpPr>
          <p:nvPr>
            <p:ph type="dt" sz="half" idx="10"/>
          </p:nvPr>
        </p:nvSpPr>
        <p:spPr/>
        <p:txBody>
          <a:bodyPr/>
          <a:lstStyle>
            <a:lvl1pPr>
              <a:defRPr/>
            </a:lvl1pPr>
          </a:lstStyle>
          <a:p>
            <a:pPr>
              <a:defRPr/>
            </a:pPr>
            <a:endParaRPr lang="ru-RU"/>
          </a:p>
        </p:txBody>
      </p:sp>
      <p:sp>
        <p:nvSpPr>
          <p:cNvPr id="4" name="Нижний колонтитул 27">
            <a:extLst>
              <a:ext uri="{FF2B5EF4-FFF2-40B4-BE49-F238E27FC236}">
                <a16:creationId xmlns:a16="http://schemas.microsoft.com/office/drawing/2014/main" id="{3131200B-1724-4AA2-A27C-B3DF97F9D062}"/>
              </a:ext>
            </a:extLst>
          </p:cNvPr>
          <p:cNvSpPr>
            <a:spLocks noGrp="1"/>
          </p:cNvSpPr>
          <p:nvPr>
            <p:ph type="ftr" sz="quarter" idx="11"/>
          </p:nvPr>
        </p:nvSpPr>
        <p:spPr/>
        <p:txBody>
          <a:bodyPr/>
          <a:lstStyle>
            <a:lvl1pPr>
              <a:defRPr/>
            </a:lvl1pPr>
          </a:lstStyle>
          <a:p>
            <a:pPr>
              <a:defRPr/>
            </a:pPr>
            <a:endParaRPr lang="ru-RU"/>
          </a:p>
        </p:txBody>
      </p:sp>
      <p:sp>
        <p:nvSpPr>
          <p:cNvPr id="5" name="Номер слайда 4">
            <a:extLst>
              <a:ext uri="{FF2B5EF4-FFF2-40B4-BE49-F238E27FC236}">
                <a16:creationId xmlns:a16="http://schemas.microsoft.com/office/drawing/2014/main" id="{3FCFD2F2-60EE-477C-AFD5-28F01A8966C7}"/>
              </a:ext>
            </a:extLst>
          </p:cNvPr>
          <p:cNvSpPr>
            <a:spLocks noGrp="1"/>
          </p:cNvSpPr>
          <p:nvPr>
            <p:ph type="sldNum" sz="quarter" idx="12"/>
          </p:nvPr>
        </p:nvSpPr>
        <p:spPr/>
        <p:txBody>
          <a:bodyPr/>
          <a:lstStyle>
            <a:lvl1pPr>
              <a:defRPr/>
            </a:lvl1pPr>
          </a:lstStyle>
          <a:p>
            <a:fld id="{7457CB1D-EC2B-468F-9E1C-E422471A6C7D}" type="slidenum">
              <a:rPr lang="ru-RU" altLang="ru-RU"/>
              <a:pPr/>
              <a:t>‹#›</a:t>
            </a:fld>
            <a:endParaRPr lang="ru-RU" altLang="ru-RU"/>
          </a:p>
        </p:txBody>
      </p:sp>
    </p:spTree>
    <p:extLst>
      <p:ext uri="{BB962C8B-B14F-4D97-AF65-F5344CB8AC3E}">
        <p14:creationId xmlns:p14="http://schemas.microsoft.com/office/powerpoint/2010/main" val="385914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2">
            <a:extLst>
              <a:ext uri="{FF2B5EF4-FFF2-40B4-BE49-F238E27FC236}">
                <a16:creationId xmlns:a16="http://schemas.microsoft.com/office/drawing/2014/main" id="{F42911C3-1D81-4B22-83A0-491C744D807C}"/>
              </a:ext>
            </a:extLst>
          </p:cNvPr>
          <p:cNvSpPr>
            <a:spLocks noGrp="1"/>
          </p:cNvSpPr>
          <p:nvPr>
            <p:ph type="dt" sz="half" idx="10"/>
          </p:nvPr>
        </p:nvSpPr>
        <p:spPr/>
        <p:txBody>
          <a:bodyPr/>
          <a:lstStyle>
            <a:lvl1pPr>
              <a:defRPr/>
            </a:lvl1pPr>
          </a:lstStyle>
          <a:p>
            <a:pPr>
              <a:defRPr/>
            </a:pPr>
            <a:endParaRPr lang="ru-RU"/>
          </a:p>
        </p:txBody>
      </p:sp>
      <p:sp>
        <p:nvSpPr>
          <p:cNvPr id="3" name="Нижний колонтитул 23">
            <a:extLst>
              <a:ext uri="{FF2B5EF4-FFF2-40B4-BE49-F238E27FC236}">
                <a16:creationId xmlns:a16="http://schemas.microsoft.com/office/drawing/2014/main" id="{0B8D1D26-C586-4E7C-B223-281DD29593A5}"/>
              </a:ext>
            </a:extLst>
          </p:cNvPr>
          <p:cNvSpPr>
            <a:spLocks noGrp="1"/>
          </p:cNvSpPr>
          <p:nvPr>
            <p:ph type="ftr" sz="quarter" idx="11"/>
          </p:nvPr>
        </p:nvSpPr>
        <p:spPr/>
        <p:txBody>
          <a:bodyPr/>
          <a:lstStyle>
            <a:lvl1pPr>
              <a:defRPr/>
            </a:lvl1pPr>
          </a:lstStyle>
          <a:p>
            <a:pPr>
              <a:defRPr/>
            </a:pPr>
            <a:endParaRPr lang="ru-RU"/>
          </a:p>
        </p:txBody>
      </p:sp>
      <p:sp>
        <p:nvSpPr>
          <p:cNvPr id="4" name="Номер слайда 6">
            <a:extLst>
              <a:ext uri="{FF2B5EF4-FFF2-40B4-BE49-F238E27FC236}">
                <a16:creationId xmlns:a16="http://schemas.microsoft.com/office/drawing/2014/main" id="{1B6DC2F5-4D7F-415E-A422-4C6EE7F5AFF6}"/>
              </a:ext>
            </a:extLst>
          </p:cNvPr>
          <p:cNvSpPr>
            <a:spLocks noGrp="1"/>
          </p:cNvSpPr>
          <p:nvPr>
            <p:ph type="sldNum" sz="quarter" idx="12"/>
          </p:nvPr>
        </p:nvSpPr>
        <p:spPr/>
        <p:txBody>
          <a:bodyPr/>
          <a:lstStyle>
            <a:lvl1pPr>
              <a:defRPr/>
            </a:lvl1pPr>
          </a:lstStyle>
          <a:p>
            <a:fld id="{8C5863C5-91E3-4E54-9565-4C3D8C50E649}" type="slidenum">
              <a:rPr lang="ru-RU" altLang="ru-RU"/>
              <a:pPr/>
              <a:t>‹#›</a:t>
            </a:fld>
            <a:endParaRPr lang="ru-RU" altLang="ru-RU"/>
          </a:p>
        </p:txBody>
      </p:sp>
    </p:spTree>
    <p:extLst>
      <p:ext uri="{BB962C8B-B14F-4D97-AF65-F5344CB8AC3E}">
        <p14:creationId xmlns:p14="http://schemas.microsoft.com/office/powerpoint/2010/main" val="2288825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12">
            <a:extLst>
              <a:ext uri="{FF2B5EF4-FFF2-40B4-BE49-F238E27FC236}">
                <a16:creationId xmlns:a16="http://schemas.microsoft.com/office/drawing/2014/main" id="{898F945D-8A1A-40C1-BA17-1BE9C0241AB4}"/>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2" name="Заголовок 11"/>
          <p:cNvSpPr>
            <a:spLocks noGrp="1"/>
          </p:cNvSpPr>
          <p:nvPr>
            <p:ph type="title"/>
          </p:nvPr>
        </p:nvSpPr>
        <p:spPr>
          <a:xfrm>
            <a:off x="457200" y="5486400"/>
            <a:ext cx="8458200" cy="520700"/>
          </a:xfrm>
        </p:spPr>
        <p:txBody>
          <a:bodyPr/>
          <a:lstStyle>
            <a:lvl1pPr algn="l">
              <a:buNone/>
              <a:defRPr sz="2000" b="1"/>
            </a:lvl1pPr>
          </a:lstStyle>
          <a:p>
            <a:r>
              <a:rPr lang="ru-RU"/>
              <a:t>Образец заголовка</a:t>
            </a:r>
            <a:endParaRPr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Дата 24">
            <a:extLst>
              <a:ext uri="{FF2B5EF4-FFF2-40B4-BE49-F238E27FC236}">
                <a16:creationId xmlns:a16="http://schemas.microsoft.com/office/drawing/2014/main" id="{B42F42B2-2EE5-4CA1-8A4D-31FD8EE703B3}"/>
              </a:ext>
            </a:extLst>
          </p:cNvPr>
          <p:cNvSpPr>
            <a:spLocks noGrp="1"/>
          </p:cNvSpPr>
          <p:nvPr>
            <p:ph type="dt" sz="half" idx="10"/>
          </p:nvPr>
        </p:nvSpPr>
        <p:spPr/>
        <p:txBody>
          <a:bodyPr/>
          <a:lstStyle>
            <a:lvl1pPr>
              <a:defRPr/>
            </a:lvl1pPr>
          </a:lstStyle>
          <a:p>
            <a:pPr>
              <a:defRPr/>
            </a:pPr>
            <a:endParaRPr lang="ru-RU"/>
          </a:p>
        </p:txBody>
      </p:sp>
      <p:sp>
        <p:nvSpPr>
          <p:cNvPr id="7" name="Нижний колонтитул 28">
            <a:extLst>
              <a:ext uri="{FF2B5EF4-FFF2-40B4-BE49-F238E27FC236}">
                <a16:creationId xmlns:a16="http://schemas.microsoft.com/office/drawing/2014/main" id="{39A730F9-1F06-4934-A93F-DCDD6AA13E5E}"/>
              </a:ext>
            </a:extLst>
          </p:cNvPr>
          <p:cNvSpPr>
            <a:spLocks noGrp="1"/>
          </p:cNvSpPr>
          <p:nvPr>
            <p:ph type="ftr" sz="quarter" idx="11"/>
          </p:nvPr>
        </p:nvSpPr>
        <p:spPr/>
        <p:txBody>
          <a:bodyPr/>
          <a:lstStyle>
            <a:lvl1pPr>
              <a:defRPr/>
            </a:lvl1pPr>
          </a:lstStyle>
          <a:p>
            <a:pPr>
              <a:defRPr/>
            </a:pPr>
            <a:endParaRPr lang="ru-RU"/>
          </a:p>
        </p:txBody>
      </p:sp>
      <p:sp>
        <p:nvSpPr>
          <p:cNvPr id="8" name="Номер слайда 6">
            <a:extLst>
              <a:ext uri="{FF2B5EF4-FFF2-40B4-BE49-F238E27FC236}">
                <a16:creationId xmlns:a16="http://schemas.microsoft.com/office/drawing/2014/main" id="{FFA4EB11-402B-498D-B625-25400DFC3874}"/>
              </a:ext>
            </a:extLst>
          </p:cNvPr>
          <p:cNvSpPr>
            <a:spLocks noGrp="1"/>
          </p:cNvSpPr>
          <p:nvPr>
            <p:ph type="sldNum" sz="quarter" idx="12"/>
          </p:nvPr>
        </p:nvSpPr>
        <p:spPr/>
        <p:txBody>
          <a:bodyPr/>
          <a:lstStyle>
            <a:lvl1pPr>
              <a:defRPr/>
            </a:lvl1pPr>
          </a:lstStyle>
          <a:p>
            <a:fld id="{5A9A484F-53CF-4D65-8369-1B69C4FB0434}" type="slidenum">
              <a:rPr lang="ru-RU" altLang="ru-RU"/>
              <a:pPr/>
              <a:t>‹#›</a:t>
            </a:fld>
            <a:endParaRPr lang="ru-RU" altLang="ru-RU"/>
          </a:p>
        </p:txBody>
      </p:sp>
    </p:spTree>
    <p:extLst>
      <p:ext uri="{BB962C8B-B14F-4D97-AF65-F5344CB8AC3E}">
        <p14:creationId xmlns:p14="http://schemas.microsoft.com/office/powerpoint/2010/main" val="224827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ru-RU" noProof="0"/>
              <a:t>Вставка рисунка</a:t>
            </a:r>
            <a:endParaRPr lang="en-US" noProof="0" dirty="0"/>
          </a:p>
        </p:txBody>
      </p:sp>
      <p:sp>
        <p:nvSpPr>
          <p:cNvPr id="17" name="Заголовок 16"/>
          <p:cNvSpPr>
            <a:spLocks noGrp="1"/>
          </p:cNvSpPr>
          <p:nvPr>
            <p:ph type="title"/>
          </p:nvPr>
        </p:nvSpPr>
        <p:spPr>
          <a:xfrm>
            <a:off x="381000" y="4993760"/>
            <a:ext cx="5867400" cy="522288"/>
          </a:xfrm>
        </p:spPr>
        <p:txBody>
          <a:bodyPr/>
          <a:lstStyle>
            <a:lvl1pPr algn="l">
              <a:buNone/>
              <a:defRPr sz="2000" b="1"/>
            </a:lvl1pPr>
          </a:lstStyle>
          <a:p>
            <a:r>
              <a:rPr lang="ru-RU"/>
              <a:t>Образец заголовка</a:t>
            </a:r>
            <a:endParaRPr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ru-RU"/>
              <a:t>Образец текста</a:t>
            </a:r>
          </a:p>
        </p:txBody>
      </p:sp>
      <p:sp>
        <p:nvSpPr>
          <p:cNvPr id="5" name="Дата 6">
            <a:extLst>
              <a:ext uri="{FF2B5EF4-FFF2-40B4-BE49-F238E27FC236}">
                <a16:creationId xmlns:a16="http://schemas.microsoft.com/office/drawing/2014/main" id="{A346D450-E210-4D07-AFF3-7F381141E5A5}"/>
              </a:ext>
            </a:extLst>
          </p:cNvPr>
          <p:cNvSpPr>
            <a:spLocks noGrp="1"/>
          </p:cNvSpPr>
          <p:nvPr>
            <p:ph type="dt" sz="half" idx="10"/>
          </p:nvPr>
        </p:nvSpPr>
        <p:spPr/>
        <p:txBody>
          <a:bodyPr/>
          <a:lstStyle>
            <a:lvl1pPr>
              <a:defRPr/>
            </a:lvl1pPr>
          </a:lstStyle>
          <a:p>
            <a:pPr>
              <a:defRPr/>
            </a:pPr>
            <a:endParaRPr lang="ru-RU"/>
          </a:p>
        </p:txBody>
      </p:sp>
      <p:sp>
        <p:nvSpPr>
          <p:cNvPr id="6" name="Нижний колонтитул 4">
            <a:extLst>
              <a:ext uri="{FF2B5EF4-FFF2-40B4-BE49-F238E27FC236}">
                <a16:creationId xmlns:a16="http://schemas.microsoft.com/office/drawing/2014/main" id="{8894FB34-DF4B-4029-946B-890FC4524E35}"/>
              </a:ext>
            </a:extLst>
          </p:cNvPr>
          <p:cNvSpPr>
            <a:spLocks noGrp="1"/>
          </p:cNvSpPr>
          <p:nvPr>
            <p:ph type="ftr" sz="quarter" idx="11"/>
          </p:nvPr>
        </p:nvSpPr>
        <p:spPr/>
        <p:txBody>
          <a:bodyPr/>
          <a:lstStyle>
            <a:lvl1pPr>
              <a:defRPr/>
            </a:lvl1pPr>
          </a:lstStyle>
          <a:p>
            <a:pPr>
              <a:defRPr/>
            </a:pPr>
            <a:endParaRPr lang="ru-RU"/>
          </a:p>
        </p:txBody>
      </p:sp>
      <p:sp>
        <p:nvSpPr>
          <p:cNvPr id="7" name="Номер слайда 30">
            <a:extLst>
              <a:ext uri="{FF2B5EF4-FFF2-40B4-BE49-F238E27FC236}">
                <a16:creationId xmlns:a16="http://schemas.microsoft.com/office/drawing/2014/main" id="{86975671-D938-4BBC-A5BB-C0CBC954584E}"/>
              </a:ext>
            </a:extLst>
          </p:cNvPr>
          <p:cNvSpPr>
            <a:spLocks noGrp="1"/>
          </p:cNvSpPr>
          <p:nvPr>
            <p:ph type="sldNum" sz="quarter" idx="12"/>
          </p:nvPr>
        </p:nvSpPr>
        <p:spPr/>
        <p:txBody>
          <a:bodyPr/>
          <a:lstStyle>
            <a:lvl1pPr>
              <a:defRPr/>
            </a:lvl1pPr>
          </a:lstStyle>
          <a:p>
            <a:fld id="{06EDF73C-CC05-4613-A2DB-556FCD2D8C26}" type="slidenum">
              <a:rPr lang="ru-RU" altLang="ru-RU"/>
              <a:pPr/>
              <a:t>‹#›</a:t>
            </a:fld>
            <a:endParaRPr lang="ru-RU" altLang="ru-RU"/>
          </a:p>
        </p:txBody>
      </p:sp>
    </p:spTree>
    <p:extLst>
      <p:ext uri="{BB962C8B-B14F-4D97-AF65-F5344CB8AC3E}">
        <p14:creationId xmlns:p14="http://schemas.microsoft.com/office/powerpoint/2010/main" val="133382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3.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Прямая соединительная линия 6">
            <a:extLst>
              <a:ext uri="{FF2B5EF4-FFF2-40B4-BE49-F238E27FC236}">
                <a16:creationId xmlns:a16="http://schemas.microsoft.com/office/drawing/2014/main" id="{B502DE99-98CD-42B7-8E19-0F6031BFD679}"/>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029" name="Текст 7">
            <a:extLst>
              <a:ext uri="{FF2B5EF4-FFF2-40B4-BE49-F238E27FC236}">
                <a16:creationId xmlns:a16="http://schemas.microsoft.com/office/drawing/2014/main" id="{A8C086B5-187D-476C-A52E-3D3411AB5394}"/>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endParaRPr lang="en-US" altLang="ru-RU"/>
          </a:p>
        </p:txBody>
      </p:sp>
      <p:sp>
        <p:nvSpPr>
          <p:cNvPr id="11" name="Дата 10">
            <a:extLst>
              <a:ext uri="{FF2B5EF4-FFF2-40B4-BE49-F238E27FC236}">
                <a16:creationId xmlns:a16="http://schemas.microsoft.com/office/drawing/2014/main" id="{4B181734-77CF-43D5-9FA3-6B447AC608F2}"/>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latin typeface="Arial" charset="0"/>
              </a:defRPr>
            </a:lvl1pPr>
          </a:lstStyle>
          <a:p>
            <a:pPr>
              <a:defRPr/>
            </a:pPr>
            <a:endParaRPr lang="ru-RU"/>
          </a:p>
        </p:txBody>
      </p:sp>
      <p:sp>
        <p:nvSpPr>
          <p:cNvPr id="28" name="Нижний колонтитул 27">
            <a:extLst>
              <a:ext uri="{FF2B5EF4-FFF2-40B4-BE49-F238E27FC236}">
                <a16:creationId xmlns:a16="http://schemas.microsoft.com/office/drawing/2014/main" id="{2A67E879-A529-4C82-BD24-740323C8A348}"/>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latin typeface="Arial" charset="0"/>
              </a:defRPr>
            </a:lvl1pPr>
          </a:lstStyle>
          <a:p>
            <a:pPr>
              <a:defRPr/>
            </a:pPr>
            <a:endParaRPr lang="ru-RU"/>
          </a:p>
        </p:txBody>
      </p:sp>
      <p:sp>
        <p:nvSpPr>
          <p:cNvPr id="5" name="Номер слайда 4">
            <a:extLst>
              <a:ext uri="{FF2B5EF4-FFF2-40B4-BE49-F238E27FC236}">
                <a16:creationId xmlns:a16="http://schemas.microsoft.com/office/drawing/2014/main" id="{96F598AA-D638-46B3-A6A4-C7E86A9E18D5}"/>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fld id="{0043C1EC-19DA-469C-9DD9-0FDC47CEAFF7}" type="slidenum">
              <a:rPr lang="ru-RU" altLang="ru-RU"/>
              <a:pPr/>
              <a:t>‹#›</a:t>
            </a:fld>
            <a:endParaRPr lang="ru-RU" altLang="ru-RU"/>
          </a:p>
        </p:txBody>
      </p:sp>
      <p:sp>
        <p:nvSpPr>
          <p:cNvPr id="10" name="Заголовок 9">
            <a:extLst>
              <a:ext uri="{FF2B5EF4-FFF2-40B4-BE49-F238E27FC236}">
                <a16:creationId xmlns:a16="http://schemas.microsoft.com/office/drawing/2014/main" id="{91A63084-F988-48E6-8D12-E0F8CBCFDA08}"/>
              </a:ext>
            </a:extLst>
          </p:cNvPr>
          <p:cNvSpPr>
            <a:spLocks noGrp="1"/>
          </p:cNvSpPr>
          <p:nvPr>
            <p:ph type="title"/>
          </p:nvPr>
        </p:nvSpPr>
        <p:spPr>
          <a:xfrm>
            <a:off x="304800" y="457200"/>
            <a:ext cx="8686800" cy="838200"/>
          </a:xfrm>
          <a:prstGeom prst="rect">
            <a:avLst/>
          </a:prstGeom>
        </p:spPr>
        <p:txBody>
          <a:bodyPr vert="horz" anchor="ctr">
            <a:normAutofit/>
          </a:bodyPr>
          <a:lstStyle/>
          <a:p>
            <a:r>
              <a:rPr lang="ru-RU"/>
              <a:t>Образец заголовка</a:t>
            </a:r>
            <a:endParaRPr lang="en-US"/>
          </a:p>
        </p:txBody>
      </p:sp>
      <p:sp>
        <p:nvSpPr>
          <p:cNvPr id="9" name="Прямая соединительная линия 8">
            <a:extLst>
              <a:ext uri="{FF2B5EF4-FFF2-40B4-BE49-F238E27FC236}">
                <a16:creationId xmlns:a16="http://schemas.microsoft.com/office/drawing/2014/main" id="{A1D16B33-29C5-4053-A8D5-46D913E96E07}"/>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2" name="Прямая соединительная линия 11">
            <a:extLst>
              <a:ext uri="{FF2B5EF4-FFF2-40B4-BE49-F238E27FC236}">
                <a16:creationId xmlns:a16="http://schemas.microsoft.com/office/drawing/2014/main" id="{C289BFEF-896F-45D4-8CCF-2BDE8D85EEC8}"/>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latin typeface="Arial" charset="0"/>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18" r:id="rId4"/>
    <p:sldLayoutId id="2147483724" r:id="rId5"/>
    <p:sldLayoutId id="2147483719" r:id="rId6"/>
    <p:sldLayoutId id="2147483725" r:id="rId7"/>
    <p:sldLayoutId id="2147483726" r:id="rId8"/>
    <p:sldLayoutId id="2147483727" r:id="rId9"/>
    <p:sldLayoutId id="2147483720" r:id="rId10"/>
    <p:sldLayoutId id="2147483728"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anose="020B0603020102020204" pitchFamily="34" charset="0"/>
        </a:defRPr>
      </a:lvl2pPr>
      <a:lvl3pPr algn="l" rtl="0" eaLnBrk="0" fontAlgn="base" hangingPunct="0">
        <a:spcBef>
          <a:spcPct val="0"/>
        </a:spcBef>
        <a:spcAft>
          <a:spcPct val="0"/>
        </a:spcAft>
        <a:defRPr sz="3600">
          <a:solidFill>
            <a:schemeClr val="tx2"/>
          </a:solidFill>
          <a:latin typeface="Franklin Gothic Medium" panose="020B0603020102020204" pitchFamily="34" charset="0"/>
        </a:defRPr>
      </a:lvl3pPr>
      <a:lvl4pPr algn="l" rtl="0" eaLnBrk="0" fontAlgn="base" hangingPunct="0">
        <a:spcBef>
          <a:spcPct val="0"/>
        </a:spcBef>
        <a:spcAft>
          <a:spcPct val="0"/>
        </a:spcAft>
        <a:defRPr sz="3600">
          <a:solidFill>
            <a:schemeClr val="tx2"/>
          </a:solidFill>
          <a:latin typeface="Franklin Gothic Medium" panose="020B0603020102020204" pitchFamily="34" charset="0"/>
        </a:defRPr>
      </a:lvl4pPr>
      <a:lvl5pPr algn="l" rtl="0" eaLnBrk="0" fontAlgn="base" hangingPunct="0">
        <a:spcBef>
          <a:spcPct val="0"/>
        </a:spcBef>
        <a:spcAft>
          <a:spcPct val="0"/>
        </a:spcAft>
        <a:defRPr sz="3600">
          <a:solidFill>
            <a:schemeClr val="tx2"/>
          </a:solidFill>
          <a:latin typeface="Franklin Gothic Medium" panose="020B0603020102020204" pitchFamily="34" charset="0"/>
        </a:defRPr>
      </a:lvl5pPr>
      <a:lvl6pPr marL="457200" algn="l" rtl="0" fontAlgn="base">
        <a:spcBef>
          <a:spcPct val="0"/>
        </a:spcBef>
        <a:spcAft>
          <a:spcPct val="0"/>
        </a:spcAft>
        <a:defRPr sz="3600">
          <a:solidFill>
            <a:schemeClr val="tx2"/>
          </a:solidFill>
          <a:latin typeface="Franklin Gothic Medium" panose="020B0603020102020204" pitchFamily="34" charset="0"/>
        </a:defRPr>
      </a:lvl6pPr>
      <a:lvl7pPr marL="914400" algn="l" rtl="0" fontAlgn="base">
        <a:spcBef>
          <a:spcPct val="0"/>
        </a:spcBef>
        <a:spcAft>
          <a:spcPct val="0"/>
        </a:spcAft>
        <a:defRPr sz="3600">
          <a:solidFill>
            <a:schemeClr val="tx2"/>
          </a:solidFill>
          <a:latin typeface="Franklin Gothic Medium" panose="020B0603020102020204" pitchFamily="34" charset="0"/>
        </a:defRPr>
      </a:lvl7pPr>
      <a:lvl8pPr marL="1371600" algn="l" rtl="0" fontAlgn="base">
        <a:spcBef>
          <a:spcPct val="0"/>
        </a:spcBef>
        <a:spcAft>
          <a:spcPct val="0"/>
        </a:spcAft>
        <a:defRPr sz="3600">
          <a:solidFill>
            <a:schemeClr val="tx2"/>
          </a:solidFill>
          <a:latin typeface="Franklin Gothic Medium" panose="020B0603020102020204" pitchFamily="34" charset="0"/>
        </a:defRPr>
      </a:lvl8pPr>
      <a:lvl9pPr marL="1828800" algn="l" rtl="0" fontAlgn="base">
        <a:spcBef>
          <a:spcPct val="0"/>
        </a:spcBef>
        <a:spcAft>
          <a:spcPct val="0"/>
        </a:spcAft>
        <a:defRPr sz="3600">
          <a:solidFill>
            <a:schemeClr val="tx2"/>
          </a:solidFill>
          <a:latin typeface="Franklin Gothic Medium" panose="020B0603020102020204"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3" Type="http://schemas.openxmlformats.org/officeDocument/2006/relationships/image" Target="../media/image7.jpeg" /><Relationship Id="rId2" Type="http://schemas.openxmlformats.org/officeDocument/2006/relationships/image" Target="../media/image6.jpeg" /><Relationship Id="rId1" Type="http://schemas.openxmlformats.org/officeDocument/2006/relationships/slideLayout" Target="../slideLayouts/slideLayout1.xml" /><Relationship Id="rId5" Type="http://schemas.openxmlformats.org/officeDocument/2006/relationships/image" Target="../media/image9.jpeg" /><Relationship Id="rId4" Type="http://schemas.openxmlformats.org/officeDocument/2006/relationships/image" Target="../media/image8.jpeg"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2" Type="http://schemas.openxmlformats.org/officeDocument/2006/relationships/image" Target="../media/image12.gif"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a:extLst>
              <a:ext uri="{FF2B5EF4-FFF2-40B4-BE49-F238E27FC236}">
                <a16:creationId xmlns:a16="http://schemas.microsoft.com/office/drawing/2014/main" id="{3F35A605-012E-4665-96BB-F15400222D43}"/>
              </a:ext>
            </a:extLst>
          </p:cNvPr>
          <p:cNvSpPr txBox="1">
            <a:spLocks noChangeArrowheads="1"/>
          </p:cNvSpPr>
          <p:nvPr/>
        </p:nvSpPr>
        <p:spPr bwMode="auto">
          <a:xfrm>
            <a:off x="827088" y="1412875"/>
            <a:ext cx="777716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0"/>
              </a:spcBef>
              <a:buClrTx/>
              <a:buSzTx/>
              <a:buFontTx/>
              <a:buNone/>
            </a:pPr>
            <a:r>
              <a:rPr lang="en-US" altLang="ru-RU" sz="3600" b="1">
                <a:solidFill>
                  <a:srgbClr val="990000"/>
                </a:solidFill>
                <a:latin typeface="Cambria" panose="02040503050406030204" pitchFamily="18" charset="0"/>
              </a:rPr>
              <a:t>PRESENT SIMPLE TENSE </a:t>
            </a:r>
          </a:p>
          <a:p>
            <a:pPr algn="ctr" eaLnBrk="1" hangingPunct="1">
              <a:spcBef>
                <a:spcPct val="0"/>
              </a:spcBef>
              <a:buClrTx/>
              <a:buSzTx/>
              <a:buFontTx/>
              <a:buNone/>
            </a:pPr>
            <a:r>
              <a:rPr lang="en-US" altLang="ru-RU" sz="3600" b="1">
                <a:solidFill>
                  <a:srgbClr val="990000"/>
                </a:solidFill>
                <a:latin typeface="Cambria" panose="02040503050406030204" pitchFamily="18" charset="0"/>
              </a:rPr>
              <a:t>(</a:t>
            </a:r>
            <a:r>
              <a:rPr lang="ru-RU" altLang="ru-RU" sz="3600" b="1">
                <a:solidFill>
                  <a:srgbClr val="990000"/>
                </a:solidFill>
                <a:latin typeface="Cambria" panose="02040503050406030204" pitchFamily="18" charset="0"/>
              </a:rPr>
              <a:t>Простое настоящее время)</a:t>
            </a:r>
          </a:p>
          <a:p>
            <a:pPr algn="ctr" eaLnBrk="1" hangingPunct="1">
              <a:spcBef>
                <a:spcPct val="0"/>
              </a:spcBef>
              <a:buClrTx/>
              <a:buSzTx/>
              <a:buFontTx/>
              <a:buNone/>
            </a:pPr>
            <a:r>
              <a:rPr lang="en-US" altLang="ru-RU" sz="3600" b="1">
                <a:solidFill>
                  <a:srgbClr val="990000"/>
                </a:solidFill>
                <a:latin typeface="Cambria" panose="02040503050406030204" pitchFamily="18" charset="0"/>
              </a:rPr>
              <a:t>https://yadi.sk/i/DXHffLuC6tX8yg</a:t>
            </a:r>
            <a:endParaRPr lang="ru-RU" altLang="ru-RU" sz="3600" b="1">
              <a:solidFill>
                <a:srgbClr val="990000"/>
              </a:solidFill>
              <a:latin typeface="Cambria" panose="02040503050406030204" pitchFamily="18" charset="0"/>
            </a:endParaRPr>
          </a:p>
          <a:p>
            <a:pPr algn="ctr" eaLnBrk="1" hangingPunct="1">
              <a:spcBef>
                <a:spcPct val="0"/>
              </a:spcBef>
              <a:buClrTx/>
              <a:buSzTx/>
              <a:buFontTx/>
              <a:buNone/>
            </a:pPr>
            <a:endParaRPr lang="ru-RU" altLang="ru-RU" sz="3600" b="1">
              <a:solidFill>
                <a:srgbClr val="990000"/>
              </a:solidFill>
              <a:latin typeface="Cambria" panose="020405030504060302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Text Box 6">
            <a:extLst>
              <a:ext uri="{FF2B5EF4-FFF2-40B4-BE49-F238E27FC236}">
                <a16:creationId xmlns:a16="http://schemas.microsoft.com/office/drawing/2014/main" id="{85B9E4CF-0991-4EF6-A6F1-FB28712F08D1}"/>
              </a:ext>
            </a:extLst>
          </p:cNvPr>
          <p:cNvSpPr txBox="1">
            <a:spLocks noChangeArrowheads="1"/>
          </p:cNvSpPr>
          <p:nvPr/>
        </p:nvSpPr>
        <p:spPr bwMode="auto">
          <a:xfrm>
            <a:off x="827088" y="260350"/>
            <a:ext cx="777716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0"/>
              </a:spcBef>
              <a:buClrTx/>
              <a:buSzTx/>
              <a:buFontTx/>
              <a:buNone/>
            </a:pPr>
            <a:r>
              <a:rPr lang="en-US" altLang="ru-RU" sz="2800" b="1">
                <a:solidFill>
                  <a:srgbClr val="990000"/>
                </a:solidFill>
                <a:latin typeface="Cambria" panose="02040503050406030204" pitchFamily="18" charset="0"/>
              </a:rPr>
              <a:t>THE PRESENT SIMPLE TENSE </a:t>
            </a:r>
          </a:p>
          <a:p>
            <a:pPr algn="ctr" eaLnBrk="1" hangingPunct="1">
              <a:spcBef>
                <a:spcPct val="0"/>
              </a:spcBef>
              <a:buClrTx/>
              <a:buSzTx/>
              <a:buFontTx/>
              <a:buNone/>
            </a:pPr>
            <a:r>
              <a:rPr lang="en-US" altLang="ru-RU" sz="2800" b="1">
                <a:solidFill>
                  <a:srgbClr val="990000"/>
                </a:solidFill>
                <a:latin typeface="Cambria" panose="02040503050406030204" pitchFamily="18" charset="0"/>
              </a:rPr>
              <a:t>(</a:t>
            </a:r>
            <a:r>
              <a:rPr lang="ru-RU" altLang="ru-RU" sz="2800" b="1">
                <a:solidFill>
                  <a:srgbClr val="990000"/>
                </a:solidFill>
                <a:latin typeface="Cambria" panose="02040503050406030204" pitchFamily="18" charset="0"/>
              </a:rPr>
              <a:t>Простое настоящее время)</a:t>
            </a:r>
          </a:p>
        </p:txBody>
      </p:sp>
      <p:sp>
        <p:nvSpPr>
          <p:cNvPr id="6151" name="Text Box 7">
            <a:extLst>
              <a:ext uri="{FF2B5EF4-FFF2-40B4-BE49-F238E27FC236}">
                <a16:creationId xmlns:a16="http://schemas.microsoft.com/office/drawing/2014/main" id="{82F9BE9C-EDCB-490E-8226-2EBBFE1071C7}"/>
              </a:ext>
            </a:extLst>
          </p:cNvPr>
          <p:cNvSpPr txBox="1">
            <a:spLocks noChangeArrowheads="1"/>
          </p:cNvSpPr>
          <p:nvPr/>
        </p:nvSpPr>
        <p:spPr bwMode="auto">
          <a:xfrm>
            <a:off x="250825" y="1268413"/>
            <a:ext cx="87137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ru-RU" altLang="ru-RU" sz="2600" b="1" u="sng">
                <a:solidFill>
                  <a:srgbClr val="000066"/>
                </a:solidFill>
                <a:latin typeface="Cambria" panose="02040503050406030204" pitchFamily="18" charset="0"/>
              </a:rPr>
              <a:t>Случаи употребления простого настоящего времени:</a:t>
            </a:r>
          </a:p>
        </p:txBody>
      </p:sp>
      <p:sp>
        <p:nvSpPr>
          <p:cNvPr id="6153" name="Text Box 9">
            <a:extLst>
              <a:ext uri="{FF2B5EF4-FFF2-40B4-BE49-F238E27FC236}">
                <a16:creationId xmlns:a16="http://schemas.microsoft.com/office/drawing/2014/main" id="{1BEFF23F-45B6-46A4-8C43-4D7276FB9E8A}"/>
              </a:ext>
            </a:extLst>
          </p:cNvPr>
          <p:cNvSpPr txBox="1">
            <a:spLocks noChangeArrowheads="1"/>
          </p:cNvSpPr>
          <p:nvPr/>
        </p:nvSpPr>
        <p:spPr bwMode="auto">
          <a:xfrm>
            <a:off x="827088" y="1773238"/>
            <a:ext cx="7777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ru-RU" altLang="ru-RU" sz="2400" b="1">
                <a:solidFill>
                  <a:srgbClr val="000099"/>
                </a:solidFill>
                <a:latin typeface="Cambria" panose="02040503050406030204" pitchFamily="18" charset="0"/>
              </a:rPr>
              <a:t>1. Обычные, регулярно повторяющиеся действия;</a:t>
            </a:r>
          </a:p>
        </p:txBody>
      </p:sp>
      <p:pic>
        <p:nvPicPr>
          <p:cNvPr id="6154" name="Picture 10" descr="мальчик-с-гантелями-28215638">
            <a:extLst>
              <a:ext uri="{FF2B5EF4-FFF2-40B4-BE49-F238E27FC236}">
                <a16:creationId xmlns:a16="http://schemas.microsoft.com/office/drawing/2014/main" id="{983A9ACD-8A2A-48FD-B96D-687E460ABF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488" y="2276475"/>
            <a:ext cx="1655762"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5" name="Text Box 11">
            <a:extLst>
              <a:ext uri="{FF2B5EF4-FFF2-40B4-BE49-F238E27FC236}">
                <a16:creationId xmlns:a16="http://schemas.microsoft.com/office/drawing/2014/main" id="{E3BFD9FB-BF53-41A4-AB2C-CD9AAEF7C459}"/>
              </a:ext>
            </a:extLst>
          </p:cNvPr>
          <p:cNvSpPr txBox="1">
            <a:spLocks noChangeArrowheads="1"/>
          </p:cNvSpPr>
          <p:nvPr/>
        </p:nvSpPr>
        <p:spPr bwMode="auto">
          <a:xfrm>
            <a:off x="971550" y="2420938"/>
            <a:ext cx="54006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en-US" altLang="ru-RU" sz="2800">
                <a:solidFill>
                  <a:schemeClr val="tx1"/>
                </a:solidFill>
                <a:latin typeface="Cambria" panose="02040503050406030204" pitchFamily="18" charset="0"/>
              </a:rPr>
              <a:t>I </a:t>
            </a:r>
            <a:r>
              <a:rPr lang="en-US" altLang="ru-RU" sz="2800" b="1">
                <a:solidFill>
                  <a:schemeClr val="tx1"/>
                </a:solidFill>
                <a:latin typeface="Cambria" panose="02040503050406030204" pitchFamily="18" charset="0"/>
              </a:rPr>
              <a:t>do</a:t>
            </a:r>
            <a:r>
              <a:rPr lang="en-US" altLang="ru-RU" sz="2800">
                <a:solidFill>
                  <a:schemeClr val="tx1"/>
                </a:solidFill>
                <a:latin typeface="Cambria" panose="02040503050406030204" pitchFamily="18" charset="0"/>
              </a:rPr>
              <a:t> morning exercises every day.</a:t>
            </a:r>
            <a:endParaRPr lang="ru-RU" altLang="ru-RU" sz="2800">
              <a:solidFill>
                <a:schemeClr val="tx1"/>
              </a:solidFill>
              <a:latin typeface="Cambria" panose="02040503050406030204" pitchFamily="18" charset="0"/>
            </a:endParaRPr>
          </a:p>
          <a:p>
            <a:pPr eaLnBrk="1" hangingPunct="1">
              <a:spcBef>
                <a:spcPct val="0"/>
              </a:spcBef>
              <a:buClrTx/>
              <a:buSzTx/>
              <a:buFontTx/>
              <a:buNone/>
            </a:pPr>
            <a:r>
              <a:rPr lang="ru-RU" altLang="ru-RU" sz="2800">
                <a:solidFill>
                  <a:schemeClr val="tx1"/>
                </a:solidFill>
                <a:latin typeface="Cambria" panose="02040503050406030204" pitchFamily="18" charset="0"/>
              </a:rPr>
              <a:t>Каждое утро я </a:t>
            </a:r>
            <a:r>
              <a:rPr lang="ru-RU" altLang="ru-RU" sz="2800" b="1">
                <a:solidFill>
                  <a:schemeClr val="tx1"/>
                </a:solidFill>
                <a:latin typeface="Cambria" panose="02040503050406030204" pitchFamily="18" charset="0"/>
              </a:rPr>
              <a:t>делаю</a:t>
            </a:r>
            <a:r>
              <a:rPr lang="ru-RU" altLang="ru-RU" sz="2800">
                <a:solidFill>
                  <a:schemeClr val="tx1"/>
                </a:solidFill>
                <a:latin typeface="Cambria" panose="02040503050406030204" pitchFamily="18" charset="0"/>
              </a:rPr>
              <a:t> зарядку.</a:t>
            </a:r>
          </a:p>
        </p:txBody>
      </p:sp>
      <p:sp>
        <p:nvSpPr>
          <p:cNvPr id="6160" name="Text Box 16">
            <a:extLst>
              <a:ext uri="{FF2B5EF4-FFF2-40B4-BE49-F238E27FC236}">
                <a16:creationId xmlns:a16="http://schemas.microsoft.com/office/drawing/2014/main" id="{28017732-2B71-4B66-A1E3-87D989631AEA}"/>
              </a:ext>
            </a:extLst>
          </p:cNvPr>
          <p:cNvSpPr txBox="1">
            <a:spLocks noChangeArrowheads="1"/>
          </p:cNvSpPr>
          <p:nvPr/>
        </p:nvSpPr>
        <p:spPr bwMode="auto">
          <a:xfrm>
            <a:off x="1042988" y="4005263"/>
            <a:ext cx="5400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r>
              <a:rPr lang="en-US" altLang="ru-RU" sz="1800" i="1">
                <a:solidFill>
                  <a:schemeClr val="tx1"/>
                </a:solidFill>
                <a:latin typeface="Cambria" panose="02040503050406030204" pitchFamily="18" charset="0"/>
              </a:rPr>
              <a:t>https://yadi.sk/d/fOyrX5kJWI05Cw</a:t>
            </a:r>
            <a:endParaRPr lang="ru-RU" altLang="ru-RU" sz="1800" i="1">
              <a:solidFill>
                <a:schemeClr val="tx1"/>
              </a:solidFill>
              <a:latin typeface="Cambria" panose="0204050305040603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150"/>
                                        </p:tgtEl>
                                        <p:attrNameLst>
                                          <p:attrName>style.visibility</p:attrName>
                                        </p:attrNameLst>
                                      </p:cBhvr>
                                      <p:to>
                                        <p:strVal val="visible"/>
                                      </p:to>
                                    </p:set>
                                    <p:animEffect transition="in" filter="wedge">
                                      <p:cBhvr>
                                        <p:cTn id="7" dur="2000"/>
                                        <p:tgtEl>
                                          <p:spTgt spid="61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6151"/>
                                        </p:tgtEl>
                                        <p:attrNameLst>
                                          <p:attrName>style.visibility</p:attrName>
                                        </p:attrNameLst>
                                      </p:cBhvr>
                                      <p:to>
                                        <p:strVal val="visible"/>
                                      </p:to>
                                    </p:set>
                                    <p:animEffect transition="in" filter="wedge">
                                      <p:cBhvr>
                                        <p:cTn id="12" dur="2000"/>
                                        <p:tgtEl>
                                          <p:spTgt spid="615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153"/>
                                        </p:tgtEl>
                                        <p:attrNameLst>
                                          <p:attrName>style.visibility</p:attrName>
                                        </p:attrNameLst>
                                      </p:cBhvr>
                                      <p:to>
                                        <p:strVal val="visible"/>
                                      </p:to>
                                    </p:set>
                                    <p:animEffect transition="in" filter="wipe(down)">
                                      <p:cBhvr>
                                        <p:cTn id="17" dur="500"/>
                                        <p:tgtEl>
                                          <p:spTgt spid="615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155"/>
                                        </p:tgtEl>
                                        <p:attrNameLst>
                                          <p:attrName>style.visibility</p:attrName>
                                        </p:attrNameLst>
                                      </p:cBhvr>
                                      <p:to>
                                        <p:strVal val="visible"/>
                                      </p:to>
                                    </p:set>
                                    <p:anim to="" calcmode="lin" valueType="num">
                                      <p:cBhvr>
                                        <p:cTn id="22" dur="1" fill="hold"/>
                                        <p:tgtEl>
                                          <p:spTgt spid="6155"/>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160"/>
                                        </p:tgtEl>
                                        <p:attrNameLst>
                                          <p:attrName>style.visibility</p:attrName>
                                        </p:attrNameLst>
                                      </p:cBhvr>
                                      <p:to>
                                        <p:strVal val="visible"/>
                                      </p:to>
                                    </p:set>
                                    <p:anim to="" calcmode="lin" valueType="num">
                                      <p:cBhvr>
                                        <p:cTn id="27" dur="1" fill="hold"/>
                                        <p:tgtEl>
                                          <p:spTgt spid="6160"/>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nodeType="clickEffect">
                                  <p:stCondLst>
                                    <p:cond delay="0"/>
                                  </p:stCondLst>
                                  <p:childTnLst>
                                    <p:set>
                                      <p:cBhvr>
                                        <p:cTn id="31" dur="1" fill="hold">
                                          <p:stCondLst>
                                            <p:cond delay="0"/>
                                          </p:stCondLst>
                                        </p:cTn>
                                        <p:tgtEl>
                                          <p:spTgt spid="6154"/>
                                        </p:tgtEl>
                                        <p:attrNameLst>
                                          <p:attrName>style.visibility</p:attrName>
                                        </p:attrNameLst>
                                      </p:cBhvr>
                                      <p:to>
                                        <p:strVal val="visible"/>
                                      </p:to>
                                    </p:set>
                                    <p:anim to="" calcmode="lin" valueType="num">
                                      <p:cBhvr>
                                        <p:cTn id="32" dur="1" fill="hold"/>
                                        <p:tgtEl>
                                          <p:spTgt spid="615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p:bldP spid="6151" grpId="0"/>
      <p:bldP spid="6153" grpId="0"/>
      <p:bldP spid="6155" grpId="0"/>
      <p:bldP spid="616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Text Box 6">
            <a:extLst>
              <a:ext uri="{FF2B5EF4-FFF2-40B4-BE49-F238E27FC236}">
                <a16:creationId xmlns:a16="http://schemas.microsoft.com/office/drawing/2014/main" id="{6AF2A8DA-C065-46E2-9BE1-BB13C8509A4A}"/>
              </a:ext>
            </a:extLst>
          </p:cNvPr>
          <p:cNvSpPr txBox="1">
            <a:spLocks noChangeArrowheads="1"/>
          </p:cNvSpPr>
          <p:nvPr/>
        </p:nvSpPr>
        <p:spPr bwMode="auto">
          <a:xfrm>
            <a:off x="395288" y="188913"/>
            <a:ext cx="7777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ru-RU" altLang="ru-RU" sz="2400" b="1">
                <a:solidFill>
                  <a:srgbClr val="000099"/>
                </a:solidFill>
                <a:latin typeface="Cambria" panose="02040503050406030204" pitchFamily="18" charset="0"/>
              </a:rPr>
              <a:t>2. Общеизвестная истина;</a:t>
            </a:r>
          </a:p>
        </p:txBody>
      </p:sp>
      <p:sp>
        <p:nvSpPr>
          <p:cNvPr id="8200" name="Text Box 8">
            <a:extLst>
              <a:ext uri="{FF2B5EF4-FFF2-40B4-BE49-F238E27FC236}">
                <a16:creationId xmlns:a16="http://schemas.microsoft.com/office/drawing/2014/main" id="{08970879-A063-4C05-BC52-E237D3B4C418}"/>
              </a:ext>
            </a:extLst>
          </p:cNvPr>
          <p:cNvSpPr txBox="1">
            <a:spLocks noChangeArrowheads="1"/>
          </p:cNvSpPr>
          <p:nvPr/>
        </p:nvSpPr>
        <p:spPr bwMode="auto">
          <a:xfrm>
            <a:off x="3276600" y="836613"/>
            <a:ext cx="5400675"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en-US" altLang="ru-RU" sz="2800">
                <a:solidFill>
                  <a:schemeClr val="tx1"/>
                </a:solidFill>
                <a:latin typeface="Cambria" panose="02040503050406030204" pitchFamily="18" charset="0"/>
              </a:rPr>
              <a:t>The sun </a:t>
            </a:r>
            <a:r>
              <a:rPr lang="en-US" altLang="ru-RU" sz="2800" b="1">
                <a:solidFill>
                  <a:schemeClr val="tx1"/>
                </a:solidFill>
                <a:latin typeface="Cambria" panose="02040503050406030204" pitchFamily="18" charset="0"/>
              </a:rPr>
              <a:t>rises</a:t>
            </a:r>
            <a:r>
              <a:rPr lang="en-US" altLang="ru-RU" sz="2800">
                <a:solidFill>
                  <a:schemeClr val="tx1"/>
                </a:solidFill>
                <a:latin typeface="Cambria" panose="02040503050406030204" pitchFamily="18" charset="0"/>
              </a:rPr>
              <a:t> in the East.</a:t>
            </a:r>
          </a:p>
          <a:p>
            <a:pPr eaLnBrk="1" hangingPunct="1">
              <a:spcBef>
                <a:spcPct val="50000"/>
              </a:spcBef>
              <a:buClrTx/>
              <a:buSzTx/>
              <a:buFontTx/>
              <a:buNone/>
            </a:pPr>
            <a:r>
              <a:rPr lang="ru-RU" altLang="ru-RU" sz="2800">
                <a:solidFill>
                  <a:schemeClr val="tx1"/>
                </a:solidFill>
                <a:latin typeface="Cambria" panose="02040503050406030204" pitchFamily="18" charset="0"/>
              </a:rPr>
              <a:t>Солнце </a:t>
            </a:r>
            <a:r>
              <a:rPr lang="ru-RU" altLang="ru-RU" sz="2800" b="1">
                <a:solidFill>
                  <a:schemeClr val="tx1"/>
                </a:solidFill>
                <a:latin typeface="Cambria" panose="02040503050406030204" pitchFamily="18" charset="0"/>
              </a:rPr>
              <a:t>восходит</a:t>
            </a:r>
            <a:r>
              <a:rPr lang="ru-RU" altLang="ru-RU" sz="2800">
                <a:solidFill>
                  <a:schemeClr val="tx1"/>
                </a:solidFill>
                <a:latin typeface="Cambria" panose="02040503050406030204" pitchFamily="18" charset="0"/>
              </a:rPr>
              <a:t> на востоке.</a:t>
            </a:r>
          </a:p>
        </p:txBody>
      </p:sp>
      <p:pic>
        <p:nvPicPr>
          <p:cNvPr id="8201" name="Picture 9" descr="sun">
            <a:extLst>
              <a:ext uri="{FF2B5EF4-FFF2-40B4-BE49-F238E27FC236}">
                <a16:creationId xmlns:a16="http://schemas.microsoft.com/office/drawing/2014/main" id="{C1A76125-DF2B-47F9-B831-EA57FA2B30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692150"/>
            <a:ext cx="238125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Text Box 10">
            <a:extLst>
              <a:ext uri="{FF2B5EF4-FFF2-40B4-BE49-F238E27FC236}">
                <a16:creationId xmlns:a16="http://schemas.microsoft.com/office/drawing/2014/main" id="{44987F0D-77BE-414E-8AD9-956F8C1959BE}"/>
              </a:ext>
            </a:extLst>
          </p:cNvPr>
          <p:cNvSpPr txBox="1">
            <a:spLocks noChangeArrowheads="1"/>
          </p:cNvSpPr>
          <p:nvPr/>
        </p:nvSpPr>
        <p:spPr bwMode="auto">
          <a:xfrm>
            <a:off x="468313" y="2492375"/>
            <a:ext cx="84963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ru-RU" altLang="ru-RU" sz="2400" b="1">
                <a:solidFill>
                  <a:srgbClr val="000099"/>
                </a:solidFill>
                <a:latin typeface="Cambria" panose="02040503050406030204" pitchFamily="18" charset="0"/>
              </a:rPr>
              <a:t>3. Последовательность событий, действий в настоящем времени.</a:t>
            </a:r>
          </a:p>
        </p:txBody>
      </p:sp>
      <p:sp>
        <p:nvSpPr>
          <p:cNvPr id="8203" name="Text Box 11">
            <a:extLst>
              <a:ext uri="{FF2B5EF4-FFF2-40B4-BE49-F238E27FC236}">
                <a16:creationId xmlns:a16="http://schemas.microsoft.com/office/drawing/2014/main" id="{819324C4-FCA5-4268-9E8A-F8EE3DA36F47}"/>
              </a:ext>
            </a:extLst>
          </p:cNvPr>
          <p:cNvSpPr txBox="1">
            <a:spLocks noChangeArrowheads="1"/>
          </p:cNvSpPr>
          <p:nvPr/>
        </p:nvSpPr>
        <p:spPr bwMode="auto">
          <a:xfrm>
            <a:off x="468313" y="3357563"/>
            <a:ext cx="5400675" cy="201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en-US" altLang="ru-RU" sz="2800">
                <a:solidFill>
                  <a:schemeClr val="tx1"/>
                </a:solidFill>
                <a:latin typeface="Cambria" panose="02040503050406030204" pitchFamily="18" charset="0"/>
              </a:rPr>
              <a:t>I </a:t>
            </a:r>
            <a:r>
              <a:rPr lang="en-US" altLang="ru-RU" sz="2800" b="1">
                <a:solidFill>
                  <a:schemeClr val="tx1"/>
                </a:solidFill>
                <a:latin typeface="Cambria" panose="02040503050406030204" pitchFamily="18" charset="0"/>
              </a:rPr>
              <a:t>get up</a:t>
            </a:r>
            <a:r>
              <a:rPr lang="en-US" altLang="ru-RU" sz="2800">
                <a:solidFill>
                  <a:schemeClr val="tx1"/>
                </a:solidFill>
                <a:latin typeface="Cambria" panose="02040503050406030204" pitchFamily="18" charset="0"/>
              </a:rPr>
              <a:t> at 7 o’clock, </a:t>
            </a:r>
            <a:r>
              <a:rPr lang="en-US" altLang="ru-RU" sz="2800" b="1">
                <a:solidFill>
                  <a:schemeClr val="tx1"/>
                </a:solidFill>
                <a:latin typeface="Cambria" panose="02040503050406030204" pitchFamily="18" charset="0"/>
              </a:rPr>
              <a:t>eat</a:t>
            </a:r>
            <a:r>
              <a:rPr lang="en-US" altLang="ru-RU" sz="2800">
                <a:solidFill>
                  <a:schemeClr val="tx1"/>
                </a:solidFill>
                <a:latin typeface="Cambria" panose="02040503050406030204" pitchFamily="18" charset="0"/>
              </a:rPr>
              <a:t> breakfast and </a:t>
            </a:r>
            <a:r>
              <a:rPr lang="en-US" altLang="ru-RU" sz="2800" b="1">
                <a:solidFill>
                  <a:schemeClr val="tx1"/>
                </a:solidFill>
                <a:latin typeface="Cambria" panose="02040503050406030204" pitchFamily="18" charset="0"/>
              </a:rPr>
              <a:t>go</a:t>
            </a:r>
            <a:r>
              <a:rPr lang="en-US" altLang="ru-RU" sz="2800">
                <a:solidFill>
                  <a:schemeClr val="tx1"/>
                </a:solidFill>
                <a:latin typeface="Cambria" panose="02040503050406030204" pitchFamily="18" charset="0"/>
              </a:rPr>
              <a:t> to school.</a:t>
            </a:r>
          </a:p>
          <a:p>
            <a:pPr eaLnBrk="1" hangingPunct="1">
              <a:spcBef>
                <a:spcPct val="50000"/>
              </a:spcBef>
              <a:buClrTx/>
              <a:buSzTx/>
              <a:buFontTx/>
              <a:buNone/>
            </a:pPr>
            <a:r>
              <a:rPr lang="ru-RU" altLang="ru-RU" sz="2800">
                <a:solidFill>
                  <a:schemeClr val="tx1"/>
                </a:solidFill>
                <a:latin typeface="Cambria" panose="02040503050406030204" pitchFamily="18" charset="0"/>
              </a:rPr>
              <a:t>Я </a:t>
            </a:r>
            <a:r>
              <a:rPr lang="ru-RU" altLang="ru-RU" sz="2800" b="1">
                <a:solidFill>
                  <a:schemeClr val="tx1"/>
                </a:solidFill>
                <a:latin typeface="Cambria" panose="02040503050406030204" pitchFamily="18" charset="0"/>
              </a:rPr>
              <a:t>встаю</a:t>
            </a:r>
            <a:r>
              <a:rPr lang="ru-RU" altLang="ru-RU" sz="2800">
                <a:solidFill>
                  <a:schemeClr val="tx1"/>
                </a:solidFill>
                <a:latin typeface="Cambria" panose="02040503050406030204" pitchFamily="18" charset="0"/>
              </a:rPr>
              <a:t> в 7 часов, </a:t>
            </a:r>
            <a:r>
              <a:rPr lang="ru-RU" altLang="ru-RU" sz="2800" b="1">
                <a:solidFill>
                  <a:schemeClr val="tx1"/>
                </a:solidFill>
                <a:latin typeface="Cambria" panose="02040503050406030204" pitchFamily="18" charset="0"/>
              </a:rPr>
              <a:t>завтракаю</a:t>
            </a:r>
            <a:r>
              <a:rPr lang="ru-RU" altLang="ru-RU" sz="2800">
                <a:solidFill>
                  <a:schemeClr val="tx1"/>
                </a:solidFill>
                <a:latin typeface="Cambria" panose="02040503050406030204" pitchFamily="18" charset="0"/>
              </a:rPr>
              <a:t> и </a:t>
            </a:r>
            <a:r>
              <a:rPr lang="ru-RU" altLang="ru-RU" sz="2800" b="1">
                <a:solidFill>
                  <a:schemeClr val="tx1"/>
                </a:solidFill>
                <a:latin typeface="Cambria" panose="02040503050406030204" pitchFamily="18" charset="0"/>
              </a:rPr>
              <a:t>иду</a:t>
            </a:r>
            <a:r>
              <a:rPr lang="ru-RU" altLang="ru-RU" sz="2800">
                <a:solidFill>
                  <a:schemeClr val="tx1"/>
                </a:solidFill>
                <a:latin typeface="Cambria" panose="02040503050406030204" pitchFamily="18" charset="0"/>
              </a:rPr>
              <a:t> в школу.</a:t>
            </a:r>
          </a:p>
        </p:txBody>
      </p:sp>
      <p:pic>
        <p:nvPicPr>
          <p:cNvPr id="8204" name="Picture 12" descr="1274766457_cd9849bf1aed">
            <a:extLst>
              <a:ext uri="{FF2B5EF4-FFF2-40B4-BE49-F238E27FC236}">
                <a16:creationId xmlns:a16="http://schemas.microsoft.com/office/drawing/2014/main" id="{84015318-9533-4585-8743-8BB0586EBB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3429000"/>
            <a:ext cx="1728788"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Picture 13" descr="eating_Child3(2)">
            <a:extLst>
              <a:ext uri="{FF2B5EF4-FFF2-40B4-BE49-F238E27FC236}">
                <a16:creationId xmlns:a16="http://schemas.microsoft.com/office/drawing/2014/main" id="{55AB6020-76DE-46A0-A87E-C6A12A9689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1725" y="4076700"/>
            <a:ext cx="15113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6" name="Picture 14" descr="images">
            <a:extLst>
              <a:ext uri="{FF2B5EF4-FFF2-40B4-BE49-F238E27FC236}">
                <a16:creationId xmlns:a16="http://schemas.microsoft.com/office/drawing/2014/main" id="{119ADEE4-7F0E-49DA-ACC5-9498AFDEB19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25" y="5102225"/>
            <a:ext cx="1223963" cy="163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2" name="Text Box 15">
            <a:extLst>
              <a:ext uri="{FF2B5EF4-FFF2-40B4-BE49-F238E27FC236}">
                <a16:creationId xmlns:a16="http://schemas.microsoft.com/office/drawing/2014/main" id="{8A9EFDCD-1D34-433D-8DBC-723EE6173B3E}"/>
              </a:ext>
            </a:extLst>
          </p:cNvPr>
          <p:cNvSpPr txBox="1">
            <a:spLocks noChangeArrowheads="1"/>
          </p:cNvSpPr>
          <p:nvPr/>
        </p:nvSpPr>
        <p:spPr bwMode="auto">
          <a:xfrm>
            <a:off x="250825" y="5805488"/>
            <a:ext cx="5473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endParaRPr lang="ru-RU" altLang="ru-RU" sz="1800">
              <a:solidFill>
                <a:schemeClr val="tx1"/>
              </a:solidFill>
              <a:latin typeface="Arial" panose="020B0604020202020204" pitchFamily="34" charset="0"/>
            </a:endParaRPr>
          </a:p>
        </p:txBody>
      </p:sp>
      <p:sp>
        <p:nvSpPr>
          <p:cNvPr id="8209" name="Text Box 17">
            <a:extLst>
              <a:ext uri="{FF2B5EF4-FFF2-40B4-BE49-F238E27FC236}">
                <a16:creationId xmlns:a16="http://schemas.microsoft.com/office/drawing/2014/main" id="{B5347ECB-D3B0-4253-8A33-9371A752FEC8}"/>
              </a:ext>
            </a:extLst>
          </p:cNvPr>
          <p:cNvSpPr txBox="1">
            <a:spLocks noChangeArrowheads="1"/>
          </p:cNvSpPr>
          <p:nvPr/>
        </p:nvSpPr>
        <p:spPr bwMode="auto">
          <a:xfrm>
            <a:off x="611188" y="5392738"/>
            <a:ext cx="2663825"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r>
              <a:rPr lang="ru-RU" altLang="ru-RU" sz="1800" b="1" i="1" u="sng">
                <a:solidFill>
                  <a:schemeClr val="tx1"/>
                </a:solidFill>
                <a:latin typeface="Cambria" panose="02040503050406030204" pitchFamily="18" charset="0"/>
              </a:rPr>
              <a:t>Указатели времени:</a:t>
            </a:r>
          </a:p>
          <a:p>
            <a:pPr eaLnBrk="1" hangingPunct="1">
              <a:spcBef>
                <a:spcPct val="0"/>
              </a:spcBef>
              <a:buClrTx/>
              <a:buSzTx/>
              <a:buFontTx/>
              <a:buNone/>
            </a:pPr>
            <a:endParaRPr lang="ru-RU" altLang="ru-RU" sz="1800" b="1" i="1" u="sng">
              <a:solidFill>
                <a:schemeClr val="tx1"/>
              </a:solidFill>
              <a:latin typeface="Cambria" panose="02040503050406030204" pitchFamily="18" charset="0"/>
            </a:endParaRPr>
          </a:p>
          <a:p>
            <a:pPr eaLnBrk="1" hangingPunct="1">
              <a:spcBef>
                <a:spcPct val="0"/>
              </a:spcBef>
              <a:buClrTx/>
              <a:buSzTx/>
              <a:buFontTx/>
              <a:buNone/>
            </a:pPr>
            <a:r>
              <a:rPr lang="en-US" altLang="ru-RU" sz="1800" b="1">
                <a:solidFill>
                  <a:schemeClr val="tx1"/>
                </a:solidFill>
                <a:latin typeface="Cambria" panose="02040503050406030204" pitchFamily="18" charset="0"/>
              </a:rPr>
              <a:t>First-</a:t>
            </a:r>
            <a:r>
              <a:rPr lang="en-US" altLang="ru-RU" sz="1800">
                <a:solidFill>
                  <a:schemeClr val="tx1"/>
                </a:solidFill>
                <a:latin typeface="Cambria" panose="02040503050406030204" pitchFamily="18" charset="0"/>
              </a:rPr>
              <a:t> </a:t>
            </a:r>
            <a:r>
              <a:rPr lang="ru-RU" altLang="ru-RU" sz="1800" i="1">
                <a:solidFill>
                  <a:schemeClr val="tx1"/>
                </a:solidFill>
                <a:latin typeface="Cambria" panose="02040503050406030204" pitchFamily="18" charset="0"/>
              </a:rPr>
              <a:t>сначала</a:t>
            </a:r>
          </a:p>
          <a:p>
            <a:pPr eaLnBrk="1" hangingPunct="1">
              <a:spcBef>
                <a:spcPct val="0"/>
              </a:spcBef>
              <a:buClrTx/>
              <a:buSzTx/>
              <a:buFontTx/>
              <a:buNone/>
            </a:pPr>
            <a:r>
              <a:rPr lang="en-US" altLang="ru-RU" sz="1800" b="1">
                <a:solidFill>
                  <a:schemeClr val="tx1"/>
                </a:solidFill>
                <a:latin typeface="Cambria" panose="02040503050406030204" pitchFamily="18" charset="0"/>
              </a:rPr>
              <a:t>Then-</a:t>
            </a:r>
            <a:r>
              <a:rPr lang="en-US" altLang="ru-RU" sz="1800">
                <a:solidFill>
                  <a:schemeClr val="tx1"/>
                </a:solidFill>
                <a:latin typeface="Cambria" panose="02040503050406030204" pitchFamily="18" charset="0"/>
              </a:rPr>
              <a:t> </a:t>
            </a:r>
            <a:r>
              <a:rPr lang="ru-RU" altLang="ru-RU" sz="1800" i="1">
                <a:solidFill>
                  <a:schemeClr val="tx1"/>
                </a:solidFill>
                <a:latin typeface="Cambria" panose="02040503050406030204" pitchFamily="18" charset="0"/>
              </a:rPr>
              <a:t>затем</a:t>
            </a:r>
          </a:p>
          <a:p>
            <a:pPr eaLnBrk="1" hangingPunct="1">
              <a:spcBef>
                <a:spcPct val="0"/>
              </a:spcBef>
              <a:buClrTx/>
              <a:buSzTx/>
              <a:buFontTx/>
              <a:buNone/>
            </a:pPr>
            <a:r>
              <a:rPr lang="en-US" altLang="ru-RU" sz="1800" b="1">
                <a:solidFill>
                  <a:schemeClr val="tx1"/>
                </a:solidFill>
                <a:latin typeface="Cambria" panose="02040503050406030204" pitchFamily="18" charset="0"/>
              </a:rPr>
              <a:t>After</a:t>
            </a:r>
            <a:r>
              <a:rPr lang="en-US" altLang="ru-RU" sz="1800">
                <a:solidFill>
                  <a:schemeClr val="tx1"/>
                </a:solidFill>
                <a:latin typeface="Cambria" panose="02040503050406030204" pitchFamily="18" charset="0"/>
              </a:rPr>
              <a:t> - </a:t>
            </a:r>
            <a:r>
              <a:rPr lang="ru-RU" altLang="ru-RU" sz="1800" i="1">
                <a:solidFill>
                  <a:schemeClr val="tx1"/>
                </a:solidFill>
                <a:latin typeface="Cambria" panose="02040503050406030204" pitchFamily="18" charset="0"/>
              </a:rPr>
              <a:t>потом</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198"/>
                                        </p:tgtEl>
                                        <p:attrNameLst>
                                          <p:attrName>style.visibility</p:attrName>
                                        </p:attrNameLst>
                                      </p:cBhvr>
                                      <p:to>
                                        <p:strVal val="visible"/>
                                      </p:to>
                                    </p:set>
                                    <p:anim to="" calcmode="lin" valueType="num">
                                      <p:cBhvr>
                                        <p:cTn id="7" dur="1" fill="hold"/>
                                        <p:tgtEl>
                                          <p:spTgt spid="8198"/>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8201"/>
                                        </p:tgtEl>
                                        <p:attrNameLst>
                                          <p:attrName>style.visibility</p:attrName>
                                        </p:attrNameLst>
                                      </p:cBhvr>
                                      <p:to>
                                        <p:strVal val="visible"/>
                                      </p:to>
                                    </p:set>
                                    <p:anim to="" calcmode="lin" valueType="num">
                                      <p:cBhvr>
                                        <p:cTn id="12" dur="1" fill="hold"/>
                                        <p:tgtEl>
                                          <p:spTgt spid="8201"/>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8200"/>
                                        </p:tgtEl>
                                        <p:attrNameLst>
                                          <p:attrName>style.visibility</p:attrName>
                                        </p:attrNameLst>
                                      </p:cBhvr>
                                      <p:to>
                                        <p:strVal val="visible"/>
                                      </p:to>
                                    </p:set>
                                    <p:anim to="" calcmode="lin" valueType="num">
                                      <p:cBhvr>
                                        <p:cTn id="15" dur="1" fill="hold"/>
                                        <p:tgtEl>
                                          <p:spTgt spid="8200"/>
                                        </p:tgtEl>
                                        <p:attrNameLst>
                                          <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8202"/>
                                        </p:tgtEl>
                                        <p:attrNameLst>
                                          <p:attrName>style.visibility</p:attrName>
                                        </p:attrNameLst>
                                      </p:cBhvr>
                                      <p:to>
                                        <p:strVal val="visible"/>
                                      </p:to>
                                    </p:set>
                                    <p:anim to="" calcmode="lin" valueType="num">
                                      <p:cBhvr>
                                        <p:cTn id="20" dur="1" fill="hold"/>
                                        <p:tgtEl>
                                          <p:spTgt spid="8202"/>
                                        </p:tgtEl>
                                        <p:attrNameLst>
                                          <p:attrName/>
                                        </p:attrNameLst>
                                      </p:cBhvr>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8203"/>
                                        </p:tgtEl>
                                        <p:attrNameLst>
                                          <p:attrName>style.visibility</p:attrName>
                                        </p:attrNameLst>
                                      </p:cBhvr>
                                      <p:to>
                                        <p:strVal val="visible"/>
                                      </p:to>
                                    </p:set>
                                    <p:animEffect transition="in" filter="wipe(down)">
                                      <p:cBhvr>
                                        <p:cTn id="25" dur="500"/>
                                        <p:tgtEl>
                                          <p:spTgt spid="8203"/>
                                        </p:tgtEl>
                                      </p:cBhvr>
                                    </p:animEffect>
                                  </p:childTnLst>
                                </p:cTn>
                              </p:par>
                              <p:par>
                                <p:cTn id="26" presetID="22" presetClass="entr" presetSubtype="4" fill="hold" nodeType="withEffect">
                                  <p:stCondLst>
                                    <p:cond delay="0"/>
                                  </p:stCondLst>
                                  <p:childTnLst>
                                    <p:set>
                                      <p:cBhvr>
                                        <p:cTn id="27" dur="1" fill="hold">
                                          <p:stCondLst>
                                            <p:cond delay="0"/>
                                          </p:stCondLst>
                                        </p:cTn>
                                        <p:tgtEl>
                                          <p:spTgt spid="8204"/>
                                        </p:tgtEl>
                                        <p:attrNameLst>
                                          <p:attrName>style.visibility</p:attrName>
                                        </p:attrNameLst>
                                      </p:cBhvr>
                                      <p:to>
                                        <p:strVal val="visible"/>
                                      </p:to>
                                    </p:set>
                                    <p:animEffect transition="in" filter="wipe(down)">
                                      <p:cBhvr>
                                        <p:cTn id="28" dur="500"/>
                                        <p:tgtEl>
                                          <p:spTgt spid="8204"/>
                                        </p:tgtEl>
                                      </p:cBhvr>
                                    </p:animEffect>
                                  </p:childTnLst>
                                </p:cTn>
                              </p:par>
                              <p:par>
                                <p:cTn id="29" presetID="22" presetClass="entr" presetSubtype="4" fill="hold" nodeType="withEffect">
                                  <p:stCondLst>
                                    <p:cond delay="0"/>
                                  </p:stCondLst>
                                  <p:childTnLst>
                                    <p:set>
                                      <p:cBhvr>
                                        <p:cTn id="30" dur="1" fill="hold">
                                          <p:stCondLst>
                                            <p:cond delay="0"/>
                                          </p:stCondLst>
                                        </p:cTn>
                                        <p:tgtEl>
                                          <p:spTgt spid="8205"/>
                                        </p:tgtEl>
                                        <p:attrNameLst>
                                          <p:attrName>style.visibility</p:attrName>
                                        </p:attrNameLst>
                                      </p:cBhvr>
                                      <p:to>
                                        <p:strVal val="visible"/>
                                      </p:to>
                                    </p:set>
                                    <p:animEffect transition="in" filter="wipe(down)">
                                      <p:cBhvr>
                                        <p:cTn id="31" dur="500"/>
                                        <p:tgtEl>
                                          <p:spTgt spid="8205"/>
                                        </p:tgtEl>
                                      </p:cBhvr>
                                    </p:animEffect>
                                  </p:childTnLst>
                                </p:cTn>
                              </p:par>
                              <p:par>
                                <p:cTn id="32" presetID="22" presetClass="entr" presetSubtype="4" fill="hold" nodeType="withEffect">
                                  <p:stCondLst>
                                    <p:cond delay="0"/>
                                  </p:stCondLst>
                                  <p:childTnLst>
                                    <p:set>
                                      <p:cBhvr>
                                        <p:cTn id="33" dur="1" fill="hold">
                                          <p:stCondLst>
                                            <p:cond delay="0"/>
                                          </p:stCondLst>
                                        </p:cTn>
                                        <p:tgtEl>
                                          <p:spTgt spid="8206"/>
                                        </p:tgtEl>
                                        <p:attrNameLst>
                                          <p:attrName>style.visibility</p:attrName>
                                        </p:attrNameLst>
                                      </p:cBhvr>
                                      <p:to>
                                        <p:strVal val="visible"/>
                                      </p:to>
                                    </p:set>
                                    <p:animEffect transition="in" filter="wipe(down)">
                                      <p:cBhvr>
                                        <p:cTn id="34" dur="500"/>
                                        <p:tgtEl>
                                          <p:spTgt spid="820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8209"/>
                                        </p:tgtEl>
                                        <p:attrNameLst>
                                          <p:attrName>style.visibility</p:attrName>
                                        </p:attrNameLst>
                                      </p:cBhvr>
                                      <p:to>
                                        <p:strVal val="visible"/>
                                      </p:to>
                                    </p:set>
                                    <p:animEffect transition="in" filter="wipe(down)">
                                      <p:cBhvr>
                                        <p:cTn id="39" dur="500"/>
                                        <p:tgtEl>
                                          <p:spTgt spid="8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p:bldP spid="8200" grpId="0"/>
      <p:bldP spid="8202" grpId="0"/>
      <p:bldP spid="8203" grpId="0"/>
      <p:bldP spid="820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Text Box 9">
            <a:extLst>
              <a:ext uri="{FF2B5EF4-FFF2-40B4-BE49-F238E27FC236}">
                <a16:creationId xmlns:a16="http://schemas.microsoft.com/office/drawing/2014/main" id="{6CFCA405-640A-407C-9463-D6E35158C619}"/>
              </a:ext>
            </a:extLst>
          </p:cNvPr>
          <p:cNvSpPr txBox="1">
            <a:spLocks noChangeArrowheads="1"/>
          </p:cNvSpPr>
          <p:nvPr/>
        </p:nvSpPr>
        <p:spPr bwMode="auto">
          <a:xfrm>
            <a:off x="430213" y="0"/>
            <a:ext cx="871378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ru-RU" altLang="ru-RU" sz="2600" b="1" u="sng">
                <a:solidFill>
                  <a:srgbClr val="000066"/>
                </a:solidFill>
                <a:latin typeface="Cambria" panose="02040503050406030204" pitchFamily="18" charset="0"/>
              </a:rPr>
              <a:t>Спряжение глаголов в </a:t>
            </a:r>
            <a:r>
              <a:rPr lang="en-US" altLang="ru-RU" sz="2600" b="1" u="sng">
                <a:solidFill>
                  <a:srgbClr val="000066"/>
                </a:solidFill>
                <a:latin typeface="Cambria" panose="02040503050406030204" pitchFamily="18" charset="0"/>
              </a:rPr>
              <a:t>the Present Simple Tense</a:t>
            </a:r>
            <a:r>
              <a:rPr lang="ru-RU" altLang="ru-RU" sz="2600" b="1" u="sng">
                <a:solidFill>
                  <a:srgbClr val="000066"/>
                </a:solidFill>
                <a:latin typeface="Cambria" panose="02040503050406030204" pitchFamily="18" charset="0"/>
              </a:rPr>
              <a:t>:</a:t>
            </a:r>
          </a:p>
        </p:txBody>
      </p:sp>
      <p:sp>
        <p:nvSpPr>
          <p:cNvPr id="7178" name="Text Box 10">
            <a:extLst>
              <a:ext uri="{FF2B5EF4-FFF2-40B4-BE49-F238E27FC236}">
                <a16:creationId xmlns:a16="http://schemas.microsoft.com/office/drawing/2014/main" id="{5D98F445-910E-4763-89F2-F767BB3A5C4F}"/>
              </a:ext>
            </a:extLst>
          </p:cNvPr>
          <p:cNvSpPr txBox="1">
            <a:spLocks noChangeArrowheads="1"/>
          </p:cNvSpPr>
          <p:nvPr/>
        </p:nvSpPr>
        <p:spPr bwMode="auto">
          <a:xfrm>
            <a:off x="0" y="476250"/>
            <a:ext cx="33131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50000"/>
              </a:spcBef>
              <a:buClrTx/>
              <a:buSzTx/>
              <a:buFontTx/>
              <a:buNone/>
            </a:pPr>
            <a:r>
              <a:rPr lang="ru-RU" altLang="ru-RU" sz="1800" b="1" i="1" u="sng">
                <a:solidFill>
                  <a:srgbClr val="000099"/>
                </a:solidFill>
                <a:latin typeface="Cambria" panose="02040503050406030204" pitchFamily="18" charset="0"/>
              </a:rPr>
              <a:t>Утвердительная форма</a:t>
            </a:r>
          </a:p>
        </p:txBody>
      </p:sp>
      <p:sp>
        <p:nvSpPr>
          <p:cNvPr id="7179" name="Text Box 11">
            <a:extLst>
              <a:ext uri="{FF2B5EF4-FFF2-40B4-BE49-F238E27FC236}">
                <a16:creationId xmlns:a16="http://schemas.microsoft.com/office/drawing/2014/main" id="{A76E5D63-4098-4283-B12F-9F72AB498319}"/>
              </a:ext>
            </a:extLst>
          </p:cNvPr>
          <p:cNvSpPr txBox="1">
            <a:spLocks noChangeArrowheads="1"/>
          </p:cNvSpPr>
          <p:nvPr/>
        </p:nvSpPr>
        <p:spPr bwMode="auto">
          <a:xfrm>
            <a:off x="395288" y="908050"/>
            <a:ext cx="792162"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0"/>
              </a:spcBef>
              <a:buClrTx/>
              <a:buSzTx/>
              <a:buFontTx/>
              <a:buNone/>
            </a:pPr>
            <a:r>
              <a:rPr lang="en-US" altLang="ru-RU" sz="2000" b="1">
                <a:solidFill>
                  <a:srgbClr val="660066"/>
                </a:solidFill>
                <a:latin typeface="Cambria" panose="02040503050406030204" pitchFamily="18" charset="0"/>
              </a:rPr>
              <a:t>I</a:t>
            </a:r>
          </a:p>
          <a:p>
            <a:pPr algn="ctr" eaLnBrk="1" hangingPunct="1">
              <a:spcBef>
                <a:spcPct val="0"/>
              </a:spcBef>
              <a:buClrTx/>
              <a:buSzTx/>
              <a:buFontTx/>
              <a:buNone/>
            </a:pPr>
            <a:r>
              <a:rPr lang="en-US" altLang="ru-RU" sz="2000" b="1">
                <a:solidFill>
                  <a:srgbClr val="660066"/>
                </a:solidFill>
                <a:latin typeface="Cambria" panose="02040503050406030204" pitchFamily="18" charset="0"/>
              </a:rPr>
              <a:t>You</a:t>
            </a:r>
          </a:p>
          <a:p>
            <a:pPr algn="ctr" eaLnBrk="1" hangingPunct="1">
              <a:spcBef>
                <a:spcPct val="0"/>
              </a:spcBef>
              <a:buClrTx/>
              <a:buSzTx/>
              <a:buFontTx/>
              <a:buNone/>
            </a:pPr>
            <a:r>
              <a:rPr lang="en-US" altLang="ru-RU" sz="2000" b="1">
                <a:solidFill>
                  <a:srgbClr val="660066"/>
                </a:solidFill>
                <a:latin typeface="Cambria" panose="02040503050406030204" pitchFamily="18" charset="0"/>
              </a:rPr>
              <a:t>We</a:t>
            </a:r>
          </a:p>
          <a:p>
            <a:pPr algn="ctr" eaLnBrk="1" hangingPunct="1">
              <a:spcBef>
                <a:spcPct val="0"/>
              </a:spcBef>
              <a:buClrTx/>
              <a:buSzTx/>
              <a:buFontTx/>
              <a:buNone/>
            </a:pPr>
            <a:r>
              <a:rPr lang="en-US" altLang="ru-RU" sz="2000" b="1">
                <a:solidFill>
                  <a:srgbClr val="660066"/>
                </a:solidFill>
                <a:latin typeface="Cambria" panose="02040503050406030204" pitchFamily="18" charset="0"/>
              </a:rPr>
              <a:t>They</a:t>
            </a:r>
          </a:p>
          <a:p>
            <a:pPr algn="ctr" eaLnBrk="1" hangingPunct="1">
              <a:spcBef>
                <a:spcPct val="0"/>
              </a:spcBef>
              <a:buClrTx/>
              <a:buSzTx/>
              <a:buFontTx/>
              <a:buNone/>
            </a:pPr>
            <a:r>
              <a:rPr lang="en-US" altLang="ru-RU" sz="2000" b="1">
                <a:solidFill>
                  <a:srgbClr val="660066"/>
                </a:solidFill>
                <a:latin typeface="Cambria" panose="02040503050406030204" pitchFamily="18" charset="0"/>
              </a:rPr>
              <a:t> </a:t>
            </a:r>
          </a:p>
          <a:p>
            <a:pPr algn="ctr" eaLnBrk="1" hangingPunct="1">
              <a:spcBef>
                <a:spcPct val="0"/>
              </a:spcBef>
              <a:buClrTx/>
              <a:buSzTx/>
              <a:buFontTx/>
              <a:buNone/>
            </a:pPr>
            <a:endParaRPr lang="en-US" altLang="ru-RU" sz="2000" b="1">
              <a:solidFill>
                <a:srgbClr val="660066"/>
              </a:solidFill>
              <a:latin typeface="Cambria" panose="02040503050406030204" pitchFamily="18" charset="0"/>
            </a:endParaRPr>
          </a:p>
          <a:p>
            <a:pPr algn="ctr" eaLnBrk="1" hangingPunct="1">
              <a:spcBef>
                <a:spcPct val="0"/>
              </a:spcBef>
              <a:buClrTx/>
              <a:buSzTx/>
              <a:buFontTx/>
              <a:buNone/>
            </a:pPr>
            <a:r>
              <a:rPr lang="en-US" altLang="ru-RU" sz="2000" b="1">
                <a:solidFill>
                  <a:srgbClr val="660066"/>
                </a:solidFill>
                <a:latin typeface="Cambria" panose="02040503050406030204" pitchFamily="18" charset="0"/>
              </a:rPr>
              <a:t>He</a:t>
            </a:r>
          </a:p>
          <a:p>
            <a:pPr algn="ctr" eaLnBrk="1" hangingPunct="1">
              <a:spcBef>
                <a:spcPct val="0"/>
              </a:spcBef>
              <a:buClrTx/>
              <a:buSzTx/>
              <a:buFontTx/>
              <a:buNone/>
            </a:pPr>
            <a:r>
              <a:rPr lang="en-US" altLang="ru-RU" sz="2000" b="1">
                <a:solidFill>
                  <a:srgbClr val="660066"/>
                </a:solidFill>
                <a:latin typeface="Cambria" panose="02040503050406030204" pitchFamily="18" charset="0"/>
              </a:rPr>
              <a:t>She</a:t>
            </a:r>
          </a:p>
          <a:p>
            <a:pPr algn="ctr" eaLnBrk="1" hangingPunct="1">
              <a:spcBef>
                <a:spcPct val="0"/>
              </a:spcBef>
              <a:buClrTx/>
              <a:buSzTx/>
              <a:buFontTx/>
              <a:buNone/>
            </a:pPr>
            <a:r>
              <a:rPr lang="en-US" altLang="ru-RU" sz="2000" b="1">
                <a:solidFill>
                  <a:srgbClr val="660066"/>
                </a:solidFill>
                <a:latin typeface="Cambria" panose="02040503050406030204" pitchFamily="18" charset="0"/>
              </a:rPr>
              <a:t>It</a:t>
            </a:r>
          </a:p>
          <a:p>
            <a:pPr algn="ctr" eaLnBrk="1" hangingPunct="1">
              <a:spcBef>
                <a:spcPct val="0"/>
              </a:spcBef>
              <a:buClrTx/>
              <a:buSzTx/>
              <a:buFontTx/>
              <a:buNone/>
            </a:pPr>
            <a:endParaRPr lang="en-US" altLang="ru-RU" sz="2000" b="1">
              <a:solidFill>
                <a:srgbClr val="660066"/>
              </a:solidFill>
              <a:latin typeface="Cambria" panose="02040503050406030204" pitchFamily="18" charset="0"/>
            </a:endParaRPr>
          </a:p>
          <a:p>
            <a:pPr algn="ctr" eaLnBrk="1" hangingPunct="1">
              <a:spcBef>
                <a:spcPct val="0"/>
              </a:spcBef>
              <a:buClrTx/>
              <a:buSzTx/>
              <a:buFontTx/>
              <a:buNone/>
            </a:pPr>
            <a:endParaRPr lang="en-US" altLang="ru-RU" sz="2000" b="1">
              <a:solidFill>
                <a:srgbClr val="660066"/>
              </a:solidFill>
              <a:latin typeface="Cambria" panose="02040503050406030204" pitchFamily="18" charset="0"/>
            </a:endParaRPr>
          </a:p>
          <a:p>
            <a:pPr algn="ctr" eaLnBrk="1" hangingPunct="1">
              <a:spcBef>
                <a:spcPct val="0"/>
              </a:spcBef>
              <a:buClrTx/>
              <a:buSzTx/>
              <a:buFontTx/>
              <a:buNone/>
            </a:pPr>
            <a:endParaRPr lang="ru-RU" altLang="ru-RU" sz="2000" b="1">
              <a:solidFill>
                <a:srgbClr val="660066"/>
              </a:solidFill>
              <a:latin typeface="Cambria" panose="02040503050406030204" pitchFamily="18" charset="0"/>
            </a:endParaRPr>
          </a:p>
        </p:txBody>
      </p:sp>
      <p:sp>
        <p:nvSpPr>
          <p:cNvPr id="7183" name="Text Box 15">
            <a:extLst>
              <a:ext uri="{FF2B5EF4-FFF2-40B4-BE49-F238E27FC236}">
                <a16:creationId xmlns:a16="http://schemas.microsoft.com/office/drawing/2014/main" id="{17618A77-7466-4AAF-89C6-EC8EC1151071}"/>
              </a:ext>
            </a:extLst>
          </p:cNvPr>
          <p:cNvSpPr txBox="1">
            <a:spLocks noChangeArrowheads="1"/>
          </p:cNvSpPr>
          <p:nvPr/>
        </p:nvSpPr>
        <p:spPr bwMode="auto">
          <a:xfrm>
            <a:off x="1619250" y="3068638"/>
            <a:ext cx="10795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en-US" altLang="ru-RU" sz="1800" b="1">
                <a:solidFill>
                  <a:srgbClr val="660066"/>
                </a:solidFill>
                <a:latin typeface="Cambria" panose="02040503050406030204" pitchFamily="18" charset="0"/>
              </a:rPr>
              <a:t>work</a:t>
            </a:r>
            <a:r>
              <a:rPr lang="en-US" altLang="ru-RU" sz="1800" b="1">
                <a:solidFill>
                  <a:srgbClr val="990000"/>
                </a:solidFill>
                <a:latin typeface="Cambria" panose="02040503050406030204" pitchFamily="18" charset="0"/>
              </a:rPr>
              <a:t>s</a:t>
            </a:r>
            <a:endParaRPr lang="ru-RU" altLang="ru-RU" sz="1800" b="1">
              <a:solidFill>
                <a:srgbClr val="990000"/>
              </a:solidFill>
              <a:latin typeface="Cambria" panose="02040503050406030204" pitchFamily="18" charset="0"/>
            </a:endParaRPr>
          </a:p>
        </p:txBody>
      </p:sp>
      <p:sp>
        <p:nvSpPr>
          <p:cNvPr id="7185" name="Text Box 17">
            <a:extLst>
              <a:ext uri="{FF2B5EF4-FFF2-40B4-BE49-F238E27FC236}">
                <a16:creationId xmlns:a16="http://schemas.microsoft.com/office/drawing/2014/main" id="{5FCFFE2C-B1B0-49DB-9697-5BF13FE3075A}"/>
              </a:ext>
            </a:extLst>
          </p:cNvPr>
          <p:cNvSpPr txBox="1">
            <a:spLocks noChangeArrowheads="1"/>
          </p:cNvSpPr>
          <p:nvPr/>
        </p:nvSpPr>
        <p:spPr bwMode="auto">
          <a:xfrm>
            <a:off x="1547813" y="1341438"/>
            <a:ext cx="10795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en-US" altLang="ru-RU" sz="1800" b="1">
                <a:solidFill>
                  <a:srgbClr val="660066"/>
                </a:solidFill>
                <a:latin typeface="Cambria" panose="02040503050406030204" pitchFamily="18" charset="0"/>
              </a:rPr>
              <a:t>work</a:t>
            </a:r>
            <a:endParaRPr lang="ru-RU" altLang="ru-RU" sz="1800" b="1">
              <a:solidFill>
                <a:srgbClr val="660066"/>
              </a:solidFill>
              <a:latin typeface="Cambria" panose="02040503050406030204" pitchFamily="18" charset="0"/>
            </a:endParaRPr>
          </a:p>
        </p:txBody>
      </p:sp>
      <p:sp>
        <p:nvSpPr>
          <p:cNvPr id="7195" name="Text Box 27">
            <a:extLst>
              <a:ext uri="{FF2B5EF4-FFF2-40B4-BE49-F238E27FC236}">
                <a16:creationId xmlns:a16="http://schemas.microsoft.com/office/drawing/2014/main" id="{4A8D285E-670B-4C12-95FE-7C28C25C032E}"/>
              </a:ext>
            </a:extLst>
          </p:cNvPr>
          <p:cNvSpPr txBox="1">
            <a:spLocks noChangeArrowheads="1"/>
          </p:cNvSpPr>
          <p:nvPr/>
        </p:nvSpPr>
        <p:spPr bwMode="auto">
          <a:xfrm>
            <a:off x="3132138" y="476250"/>
            <a:ext cx="33131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50000"/>
              </a:spcBef>
              <a:buClrTx/>
              <a:buSzTx/>
              <a:buFontTx/>
              <a:buNone/>
            </a:pPr>
            <a:r>
              <a:rPr lang="ru-RU" altLang="ru-RU" sz="1800" b="1" i="1" u="sng">
                <a:solidFill>
                  <a:srgbClr val="000099"/>
                </a:solidFill>
                <a:latin typeface="Cambria" panose="02040503050406030204" pitchFamily="18" charset="0"/>
              </a:rPr>
              <a:t>Вопросительная форма</a:t>
            </a:r>
          </a:p>
        </p:txBody>
      </p:sp>
      <p:sp>
        <p:nvSpPr>
          <p:cNvPr id="7196" name="Text Box 28">
            <a:extLst>
              <a:ext uri="{FF2B5EF4-FFF2-40B4-BE49-F238E27FC236}">
                <a16:creationId xmlns:a16="http://schemas.microsoft.com/office/drawing/2014/main" id="{4B39ECE0-F145-48EA-8FC3-DDDF43ABF103}"/>
              </a:ext>
            </a:extLst>
          </p:cNvPr>
          <p:cNvSpPr txBox="1">
            <a:spLocks noChangeArrowheads="1"/>
          </p:cNvSpPr>
          <p:nvPr/>
        </p:nvSpPr>
        <p:spPr bwMode="auto">
          <a:xfrm>
            <a:off x="6011863" y="476250"/>
            <a:ext cx="33131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50000"/>
              </a:spcBef>
              <a:buClrTx/>
              <a:buSzTx/>
              <a:buFontTx/>
              <a:buNone/>
            </a:pPr>
            <a:r>
              <a:rPr lang="ru-RU" altLang="ru-RU" sz="1800" b="1" i="1" u="sng">
                <a:solidFill>
                  <a:srgbClr val="000099"/>
                </a:solidFill>
                <a:latin typeface="Cambria" panose="02040503050406030204" pitchFamily="18" charset="0"/>
              </a:rPr>
              <a:t>Отрицательная форма</a:t>
            </a:r>
          </a:p>
        </p:txBody>
      </p:sp>
      <p:sp>
        <p:nvSpPr>
          <p:cNvPr id="14345" name="Line 30">
            <a:extLst>
              <a:ext uri="{FF2B5EF4-FFF2-40B4-BE49-F238E27FC236}">
                <a16:creationId xmlns:a16="http://schemas.microsoft.com/office/drawing/2014/main" id="{29272ECD-1E5A-4523-AB05-D975089863DD}"/>
              </a:ext>
            </a:extLst>
          </p:cNvPr>
          <p:cNvSpPr>
            <a:spLocks noChangeShapeType="1"/>
          </p:cNvSpPr>
          <p:nvPr/>
        </p:nvSpPr>
        <p:spPr bwMode="auto">
          <a:xfrm>
            <a:off x="3203575" y="549275"/>
            <a:ext cx="0" cy="3959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9" name="Text Box 31">
            <a:extLst>
              <a:ext uri="{FF2B5EF4-FFF2-40B4-BE49-F238E27FC236}">
                <a16:creationId xmlns:a16="http://schemas.microsoft.com/office/drawing/2014/main" id="{11D756CA-B371-4702-9A25-C72B6C94F428}"/>
              </a:ext>
            </a:extLst>
          </p:cNvPr>
          <p:cNvSpPr txBox="1">
            <a:spLocks noChangeArrowheads="1"/>
          </p:cNvSpPr>
          <p:nvPr/>
        </p:nvSpPr>
        <p:spPr bwMode="auto">
          <a:xfrm>
            <a:off x="3563938" y="1341438"/>
            <a:ext cx="5032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en-US" altLang="ru-RU" sz="1800" b="1">
                <a:solidFill>
                  <a:srgbClr val="990000"/>
                </a:solidFill>
                <a:latin typeface="Cambria" panose="02040503050406030204" pitchFamily="18" charset="0"/>
              </a:rPr>
              <a:t>Do</a:t>
            </a:r>
            <a:endParaRPr lang="ru-RU" altLang="ru-RU" sz="1800" b="1">
              <a:solidFill>
                <a:srgbClr val="990000"/>
              </a:solidFill>
              <a:latin typeface="Cambria" panose="02040503050406030204" pitchFamily="18" charset="0"/>
            </a:endParaRPr>
          </a:p>
        </p:txBody>
      </p:sp>
      <p:sp>
        <p:nvSpPr>
          <p:cNvPr id="7200" name="Text Box 32">
            <a:extLst>
              <a:ext uri="{FF2B5EF4-FFF2-40B4-BE49-F238E27FC236}">
                <a16:creationId xmlns:a16="http://schemas.microsoft.com/office/drawing/2014/main" id="{2FAD6AE0-2B3B-4A13-9560-D2463953727E}"/>
              </a:ext>
            </a:extLst>
          </p:cNvPr>
          <p:cNvSpPr txBox="1">
            <a:spLocks noChangeArrowheads="1"/>
          </p:cNvSpPr>
          <p:nvPr/>
        </p:nvSpPr>
        <p:spPr bwMode="auto">
          <a:xfrm>
            <a:off x="4140200" y="908050"/>
            <a:ext cx="792163"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0"/>
              </a:spcBef>
              <a:buClrTx/>
              <a:buSzTx/>
              <a:buFontTx/>
              <a:buNone/>
            </a:pPr>
            <a:r>
              <a:rPr lang="en-US" altLang="ru-RU" sz="2000" b="1">
                <a:solidFill>
                  <a:srgbClr val="660066"/>
                </a:solidFill>
                <a:latin typeface="Cambria" panose="02040503050406030204" pitchFamily="18" charset="0"/>
              </a:rPr>
              <a:t>I</a:t>
            </a:r>
          </a:p>
          <a:p>
            <a:pPr algn="ctr" eaLnBrk="1" hangingPunct="1">
              <a:spcBef>
                <a:spcPct val="0"/>
              </a:spcBef>
              <a:buClrTx/>
              <a:buSzTx/>
              <a:buFontTx/>
              <a:buNone/>
            </a:pPr>
            <a:r>
              <a:rPr lang="en-US" altLang="ru-RU" sz="2000" b="1">
                <a:solidFill>
                  <a:srgbClr val="660066"/>
                </a:solidFill>
                <a:latin typeface="Cambria" panose="02040503050406030204" pitchFamily="18" charset="0"/>
              </a:rPr>
              <a:t>you</a:t>
            </a:r>
          </a:p>
          <a:p>
            <a:pPr algn="ctr" eaLnBrk="1" hangingPunct="1">
              <a:spcBef>
                <a:spcPct val="0"/>
              </a:spcBef>
              <a:buClrTx/>
              <a:buSzTx/>
              <a:buFontTx/>
              <a:buNone/>
            </a:pPr>
            <a:r>
              <a:rPr lang="en-US" altLang="ru-RU" sz="2000" b="1">
                <a:solidFill>
                  <a:srgbClr val="660066"/>
                </a:solidFill>
                <a:latin typeface="Cambria" panose="02040503050406030204" pitchFamily="18" charset="0"/>
              </a:rPr>
              <a:t>we</a:t>
            </a:r>
          </a:p>
          <a:p>
            <a:pPr algn="ctr" eaLnBrk="1" hangingPunct="1">
              <a:spcBef>
                <a:spcPct val="0"/>
              </a:spcBef>
              <a:buClrTx/>
              <a:buSzTx/>
              <a:buFontTx/>
              <a:buNone/>
            </a:pPr>
            <a:r>
              <a:rPr lang="en-US" altLang="ru-RU" sz="2000" b="1">
                <a:solidFill>
                  <a:srgbClr val="660066"/>
                </a:solidFill>
                <a:latin typeface="Cambria" panose="02040503050406030204" pitchFamily="18" charset="0"/>
              </a:rPr>
              <a:t>they</a:t>
            </a:r>
          </a:p>
          <a:p>
            <a:pPr algn="ctr" eaLnBrk="1" hangingPunct="1">
              <a:spcBef>
                <a:spcPct val="0"/>
              </a:spcBef>
              <a:buClrTx/>
              <a:buSzTx/>
              <a:buFontTx/>
              <a:buNone/>
            </a:pPr>
            <a:endParaRPr lang="ru-RU" altLang="ru-RU" sz="2000" b="1">
              <a:solidFill>
                <a:srgbClr val="660066"/>
              </a:solidFill>
              <a:latin typeface="Cambria" panose="02040503050406030204" pitchFamily="18" charset="0"/>
            </a:endParaRPr>
          </a:p>
        </p:txBody>
      </p:sp>
      <p:sp>
        <p:nvSpPr>
          <p:cNvPr id="7201" name="AutoShape 33">
            <a:extLst>
              <a:ext uri="{FF2B5EF4-FFF2-40B4-BE49-F238E27FC236}">
                <a16:creationId xmlns:a16="http://schemas.microsoft.com/office/drawing/2014/main" id="{5C59BA0F-8588-4BA9-A1C2-5EC615C7DF4C}"/>
              </a:ext>
            </a:extLst>
          </p:cNvPr>
          <p:cNvSpPr>
            <a:spLocks/>
          </p:cNvSpPr>
          <p:nvPr/>
        </p:nvSpPr>
        <p:spPr bwMode="auto">
          <a:xfrm>
            <a:off x="4067175" y="836613"/>
            <a:ext cx="144463" cy="1512887"/>
          </a:xfrm>
          <a:prstGeom prst="leftBrace">
            <a:avLst>
              <a:gd name="adj1" fmla="val 8727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endParaRPr lang="ru-RU" altLang="ru-RU" sz="1800">
              <a:solidFill>
                <a:schemeClr val="tx1"/>
              </a:solidFill>
              <a:latin typeface="Arial" panose="020B0604020202020204" pitchFamily="34" charset="0"/>
            </a:endParaRPr>
          </a:p>
        </p:txBody>
      </p:sp>
      <p:sp>
        <p:nvSpPr>
          <p:cNvPr id="7203" name="AutoShape 35">
            <a:extLst>
              <a:ext uri="{FF2B5EF4-FFF2-40B4-BE49-F238E27FC236}">
                <a16:creationId xmlns:a16="http://schemas.microsoft.com/office/drawing/2014/main" id="{0220FD48-8F24-4628-BAE9-EE875C7BE946}"/>
              </a:ext>
            </a:extLst>
          </p:cNvPr>
          <p:cNvSpPr>
            <a:spLocks/>
          </p:cNvSpPr>
          <p:nvPr/>
        </p:nvSpPr>
        <p:spPr bwMode="auto">
          <a:xfrm>
            <a:off x="4859338" y="836613"/>
            <a:ext cx="217487" cy="1512887"/>
          </a:xfrm>
          <a:prstGeom prst="rightBrace">
            <a:avLst>
              <a:gd name="adj1" fmla="val 5796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endParaRPr lang="ru-RU" altLang="ru-RU" sz="1800">
              <a:solidFill>
                <a:schemeClr val="tx1"/>
              </a:solidFill>
              <a:latin typeface="Arial" panose="020B0604020202020204" pitchFamily="34" charset="0"/>
            </a:endParaRPr>
          </a:p>
        </p:txBody>
      </p:sp>
      <p:sp>
        <p:nvSpPr>
          <p:cNvPr id="7204" name="Text Box 36">
            <a:extLst>
              <a:ext uri="{FF2B5EF4-FFF2-40B4-BE49-F238E27FC236}">
                <a16:creationId xmlns:a16="http://schemas.microsoft.com/office/drawing/2014/main" id="{F4333711-47F8-46C2-80B4-BA4B722AFBA7}"/>
              </a:ext>
            </a:extLst>
          </p:cNvPr>
          <p:cNvSpPr txBox="1">
            <a:spLocks noChangeArrowheads="1"/>
          </p:cNvSpPr>
          <p:nvPr/>
        </p:nvSpPr>
        <p:spPr bwMode="auto">
          <a:xfrm>
            <a:off x="5148263" y="1341438"/>
            <a:ext cx="10080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en-US" altLang="ru-RU" sz="1800" b="1">
                <a:solidFill>
                  <a:srgbClr val="990000"/>
                </a:solidFill>
                <a:latin typeface="Cambria" panose="02040503050406030204" pitchFamily="18" charset="0"/>
              </a:rPr>
              <a:t>work?</a:t>
            </a:r>
            <a:endParaRPr lang="ru-RU" altLang="ru-RU" sz="1800" b="1">
              <a:solidFill>
                <a:srgbClr val="990000"/>
              </a:solidFill>
              <a:latin typeface="Cambria" panose="02040503050406030204" pitchFamily="18" charset="0"/>
            </a:endParaRPr>
          </a:p>
        </p:txBody>
      </p:sp>
      <p:sp>
        <p:nvSpPr>
          <p:cNvPr id="7206" name="Text Box 38">
            <a:extLst>
              <a:ext uri="{FF2B5EF4-FFF2-40B4-BE49-F238E27FC236}">
                <a16:creationId xmlns:a16="http://schemas.microsoft.com/office/drawing/2014/main" id="{EC160321-ED6D-4E36-B6F9-E782A8DD8DDC}"/>
              </a:ext>
            </a:extLst>
          </p:cNvPr>
          <p:cNvSpPr txBox="1">
            <a:spLocks noChangeArrowheads="1"/>
          </p:cNvSpPr>
          <p:nvPr/>
        </p:nvSpPr>
        <p:spPr bwMode="auto">
          <a:xfrm>
            <a:off x="3359150" y="3213100"/>
            <a:ext cx="7921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en-US" altLang="ru-RU" sz="1800" b="1">
                <a:solidFill>
                  <a:srgbClr val="990000"/>
                </a:solidFill>
                <a:latin typeface="Cambria" panose="02040503050406030204" pitchFamily="18" charset="0"/>
              </a:rPr>
              <a:t>Does</a:t>
            </a:r>
            <a:endParaRPr lang="ru-RU" altLang="ru-RU" sz="1800" b="1">
              <a:solidFill>
                <a:srgbClr val="990000"/>
              </a:solidFill>
              <a:latin typeface="Cambria" panose="02040503050406030204" pitchFamily="18" charset="0"/>
            </a:endParaRPr>
          </a:p>
        </p:txBody>
      </p:sp>
      <p:sp>
        <p:nvSpPr>
          <p:cNvPr id="7207" name="Text Box 39">
            <a:extLst>
              <a:ext uri="{FF2B5EF4-FFF2-40B4-BE49-F238E27FC236}">
                <a16:creationId xmlns:a16="http://schemas.microsoft.com/office/drawing/2014/main" id="{37EC13DF-4D80-449F-BA9A-A95CD80473B3}"/>
              </a:ext>
            </a:extLst>
          </p:cNvPr>
          <p:cNvSpPr txBox="1">
            <a:spLocks noChangeArrowheads="1"/>
          </p:cNvSpPr>
          <p:nvPr/>
        </p:nvSpPr>
        <p:spPr bwMode="auto">
          <a:xfrm>
            <a:off x="4140200" y="2924175"/>
            <a:ext cx="792163"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0"/>
              </a:spcBef>
              <a:buClrTx/>
              <a:buSzTx/>
              <a:buFontTx/>
              <a:buNone/>
            </a:pPr>
            <a:r>
              <a:rPr lang="en-US" altLang="ru-RU" sz="2000" b="1">
                <a:solidFill>
                  <a:srgbClr val="660066"/>
                </a:solidFill>
                <a:latin typeface="Cambria" panose="02040503050406030204" pitchFamily="18" charset="0"/>
              </a:rPr>
              <a:t>he</a:t>
            </a:r>
          </a:p>
          <a:p>
            <a:pPr algn="ctr" eaLnBrk="1" hangingPunct="1">
              <a:spcBef>
                <a:spcPct val="0"/>
              </a:spcBef>
              <a:buClrTx/>
              <a:buSzTx/>
              <a:buFontTx/>
              <a:buNone/>
            </a:pPr>
            <a:r>
              <a:rPr lang="en-US" altLang="ru-RU" sz="2000" b="1">
                <a:solidFill>
                  <a:srgbClr val="660066"/>
                </a:solidFill>
                <a:latin typeface="Cambria" panose="02040503050406030204" pitchFamily="18" charset="0"/>
              </a:rPr>
              <a:t>she</a:t>
            </a:r>
          </a:p>
          <a:p>
            <a:pPr algn="ctr" eaLnBrk="1" hangingPunct="1">
              <a:spcBef>
                <a:spcPct val="0"/>
              </a:spcBef>
              <a:buClrTx/>
              <a:buSzTx/>
              <a:buFontTx/>
              <a:buNone/>
            </a:pPr>
            <a:r>
              <a:rPr lang="en-US" altLang="ru-RU" sz="2000" b="1">
                <a:solidFill>
                  <a:srgbClr val="660066"/>
                </a:solidFill>
                <a:latin typeface="Cambria" panose="02040503050406030204" pitchFamily="18" charset="0"/>
              </a:rPr>
              <a:t>it</a:t>
            </a:r>
          </a:p>
          <a:p>
            <a:pPr algn="ctr" eaLnBrk="1" hangingPunct="1">
              <a:spcBef>
                <a:spcPct val="0"/>
              </a:spcBef>
              <a:buClrTx/>
              <a:buSzTx/>
              <a:buFontTx/>
              <a:buNone/>
            </a:pPr>
            <a:endParaRPr lang="ru-RU" altLang="ru-RU" sz="2000" b="1">
              <a:solidFill>
                <a:srgbClr val="660066"/>
              </a:solidFill>
              <a:latin typeface="Cambria" panose="02040503050406030204" pitchFamily="18" charset="0"/>
            </a:endParaRPr>
          </a:p>
        </p:txBody>
      </p:sp>
      <p:sp>
        <p:nvSpPr>
          <p:cNvPr id="7208" name="AutoShape 40">
            <a:extLst>
              <a:ext uri="{FF2B5EF4-FFF2-40B4-BE49-F238E27FC236}">
                <a16:creationId xmlns:a16="http://schemas.microsoft.com/office/drawing/2014/main" id="{E57FFE23-9E77-40B6-BDD4-76EF65F77379}"/>
              </a:ext>
            </a:extLst>
          </p:cNvPr>
          <p:cNvSpPr>
            <a:spLocks/>
          </p:cNvSpPr>
          <p:nvPr/>
        </p:nvSpPr>
        <p:spPr bwMode="auto">
          <a:xfrm>
            <a:off x="4067175" y="2781300"/>
            <a:ext cx="144463" cy="1512888"/>
          </a:xfrm>
          <a:prstGeom prst="leftBrace">
            <a:avLst>
              <a:gd name="adj1" fmla="val 8727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endParaRPr lang="ru-RU" altLang="ru-RU" sz="1800">
              <a:solidFill>
                <a:schemeClr val="tx1"/>
              </a:solidFill>
              <a:latin typeface="Arial" panose="020B0604020202020204" pitchFamily="34" charset="0"/>
            </a:endParaRPr>
          </a:p>
        </p:txBody>
      </p:sp>
      <p:sp>
        <p:nvSpPr>
          <p:cNvPr id="7209" name="AutoShape 41">
            <a:extLst>
              <a:ext uri="{FF2B5EF4-FFF2-40B4-BE49-F238E27FC236}">
                <a16:creationId xmlns:a16="http://schemas.microsoft.com/office/drawing/2014/main" id="{34242BAC-EDBE-42F0-A9EF-241181B40EC0}"/>
              </a:ext>
            </a:extLst>
          </p:cNvPr>
          <p:cNvSpPr>
            <a:spLocks/>
          </p:cNvSpPr>
          <p:nvPr/>
        </p:nvSpPr>
        <p:spPr bwMode="auto">
          <a:xfrm>
            <a:off x="4859338" y="2781300"/>
            <a:ext cx="217487" cy="1512888"/>
          </a:xfrm>
          <a:prstGeom prst="rightBrace">
            <a:avLst>
              <a:gd name="adj1" fmla="val 5796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endParaRPr lang="ru-RU" altLang="ru-RU" sz="1800">
              <a:solidFill>
                <a:schemeClr val="tx1"/>
              </a:solidFill>
              <a:latin typeface="Arial" panose="020B0604020202020204" pitchFamily="34" charset="0"/>
            </a:endParaRPr>
          </a:p>
        </p:txBody>
      </p:sp>
      <p:sp>
        <p:nvSpPr>
          <p:cNvPr id="7210" name="Text Box 42">
            <a:extLst>
              <a:ext uri="{FF2B5EF4-FFF2-40B4-BE49-F238E27FC236}">
                <a16:creationId xmlns:a16="http://schemas.microsoft.com/office/drawing/2014/main" id="{AD24816B-E988-4058-9C1B-31357FAB0FFD}"/>
              </a:ext>
            </a:extLst>
          </p:cNvPr>
          <p:cNvSpPr txBox="1">
            <a:spLocks noChangeArrowheads="1"/>
          </p:cNvSpPr>
          <p:nvPr/>
        </p:nvSpPr>
        <p:spPr bwMode="auto">
          <a:xfrm>
            <a:off x="5148263" y="3284538"/>
            <a:ext cx="10080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en-US" altLang="ru-RU" sz="1800" b="1">
                <a:solidFill>
                  <a:srgbClr val="990000"/>
                </a:solidFill>
                <a:latin typeface="Cambria" panose="02040503050406030204" pitchFamily="18" charset="0"/>
              </a:rPr>
              <a:t>work?</a:t>
            </a:r>
            <a:endParaRPr lang="ru-RU" altLang="ru-RU" sz="1800" b="1">
              <a:solidFill>
                <a:srgbClr val="990000"/>
              </a:solidFill>
              <a:latin typeface="Cambria" panose="02040503050406030204" pitchFamily="18" charset="0"/>
            </a:endParaRPr>
          </a:p>
        </p:txBody>
      </p:sp>
      <p:sp>
        <p:nvSpPr>
          <p:cNvPr id="14356" name="Line 43">
            <a:extLst>
              <a:ext uri="{FF2B5EF4-FFF2-40B4-BE49-F238E27FC236}">
                <a16:creationId xmlns:a16="http://schemas.microsoft.com/office/drawing/2014/main" id="{B60E0A21-1088-4392-97C2-22B1E1677924}"/>
              </a:ext>
            </a:extLst>
          </p:cNvPr>
          <p:cNvSpPr>
            <a:spLocks noChangeShapeType="1"/>
          </p:cNvSpPr>
          <p:nvPr/>
        </p:nvSpPr>
        <p:spPr bwMode="auto">
          <a:xfrm>
            <a:off x="6227763" y="549275"/>
            <a:ext cx="0" cy="3959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2" name="Text Box 44">
            <a:extLst>
              <a:ext uri="{FF2B5EF4-FFF2-40B4-BE49-F238E27FC236}">
                <a16:creationId xmlns:a16="http://schemas.microsoft.com/office/drawing/2014/main" id="{C76DA777-E30A-42BB-9176-248438269676}"/>
              </a:ext>
            </a:extLst>
          </p:cNvPr>
          <p:cNvSpPr txBox="1">
            <a:spLocks noChangeArrowheads="1"/>
          </p:cNvSpPr>
          <p:nvPr/>
        </p:nvSpPr>
        <p:spPr bwMode="auto">
          <a:xfrm>
            <a:off x="6372225" y="908050"/>
            <a:ext cx="792163"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0"/>
              </a:spcBef>
              <a:buClrTx/>
              <a:buSzTx/>
              <a:buFontTx/>
              <a:buNone/>
            </a:pPr>
            <a:r>
              <a:rPr lang="en-US" altLang="ru-RU" sz="2000" b="1">
                <a:solidFill>
                  <a:srgbClr val="660066"/>
                </a:solidFill>
                <a:latin typeface="Cambria" panose="02040503050406030204" pitchFamily="18" charset="0"/>
              </a:rPr>
              <a:t>I</a:t>
            </a:r>
          </a:p>
          <a:p>
            <a:pPr algn="ctr" eaLnBrk="1" hangingPunct="1">
              <a:spcBef>
                <a:spcPct val="0"/>
              </a:spcBef>
              <a:buClrTx/>
              <a:buSzTx/>
              <a:buFontTx/>
              <a:buNone/>
            </a:pPr>
            <a:r>
              <a:rPr lang="en-US" altLang="ru-RU" sz="2000" b="1">
                <a:solidFill>
                  <a:srgbClr val="660066"/>
                </a:solidFill>
                <a:latin typeface="Cambria" panose="02040503050406030204" pitchFamily="18" charset="0"/>
              </a:rPr>
              <a:t>You</a:t>
            </a:r>
          </a:p>
          <a:p>
            <a:pPr algn="ctr" eaLnBrk="1" hangingPunct="1">
              <a:spcBef>
                <a:spcPct val="0"/>
              </a:spcBef>
              <a:buClrTx/>
              <a:buSzTx/>
              <a:buFontTx/>
              <a:buNone/>
            </a:pPr>
            <a:r>
              <a:rPr lang="en-US" altLang="ru-RU" sz="2000" b="1">
                <a:solidFill>
                  <a:srgbClr val="660066"/>
                </a:solidFill>
                <a:latin typeface="Cambria" panose="02040503050406030204" pitchFamily="18" charset="0"/>
              </a:rPr>
              <a:t>We</a:t>
            </a:r>
          </a:p>
          <a:p>
            <a:pPr algn="ctr" eaLnBrk="1" hangingPunct="1">
              <a:spcBef>
                <a:spcPct val="0"/>
              </a:spcBef>
              <a:buClrTx/>
              <a:buSzTx/>
              <a:buFontTx/>
              <a:buNone/>
            </a:pPr>
            <a:r>
              <a:rPr lang="en-US" altLang="ru-RU" sz="2000" b="1">
                <a:solidFill>
                  <a:srgbClr val="660066"/>
                </a:solidFill>
                <a:latin typeface="Cambria" panose="02040503050406030204" pitchFamily="18" charset="0"/>
              </a:rPr>
              <a:t>They</a:t>
            </a:r>
          </a:p>
          <a:p>
            <a:pPr algn="ctr" eaLnBrk="1" hangingPunct="1">
              <a:spcBef>
                <a:spcPct val="0"/>
              </a:spcBef>
              <a:buClrTx/>
              <a:buSzTx/>
              <a:buFontTx/>
              <a:buNone/>
            </a:pPr>
            <a:endParaRPr lang="ru-RU" altLang="ru-RU" sz="2000" b="1">
              <a:solidFill>
                <a:srgbClr val="660066"/>
              </a:solidFill>
              <a:latin typeface="Cambria" panose="02040503050406030204" pitchFamily="18" charset="0"/>
            </a:endParaRPr>
          </a:p>
        </p:txBody>
      </p:sp>
      <p:sp>
        <p:nvSpPr>
          <p:cNvPr id="7213" name="Text Box 45">
            <a:extLst>
              <a:ext uri="{FF2B5EF4-FFF2-40B4-BE49-F238E27FC236}">
                <a16:creationId xmlns:a16="http://schemas.microsoft.com/office/drawing/2014/main" id="{37FE4709-92CE-4638-9F73-07EAFEE439C0}"/>
              </a:ext>
            </a:extLst>
          </p:cNvPr>
          <p:cNvSpPr txBox="1">
            <a:spLocks noChangeArrowheads="1"/>
          </p:cNvSpPr>
          <p:nvPr/>
        </p:nvSpPr>
        <p:spPr bwMode="auto">
          <a:xfrm>
            <a:off x="6443663" y="2852738"/>
            <a:ext cx="79216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0"/>
              </a:spcBef>
              <a:buClrTx/>
              <a:buSzTx/>
              <a:buFontTx/>
              <a:buNone/>
            </a:pPr>
            <a:r>
              <a:rPr lang="en-US" altLang="ru-RU" sz="2000" b="1">
                <a:solidFill>
                  <a:srgbClr val="660066"/>
                </a:solidFill>
                <a:latin typeface="Cambria" panose="02040503050406030204" pitchFamily="18" charset="0"/>
              </a:rPr>
              <a:t>He</a:t>
            </a:r>
          </a:p>
          <a:p>
            <a:pPr algn="ctr" eaLnBrk="1" hangingPunct="1">
              <a:spcBef>
                <a:spcPct val="0"/>
              </a:spcBef>
              <a:buClrTx/>
              <a:buSzTx/>
              <a:buFontTx/>
              <a:buNone/>
            </a:pPr>
            <a:r>
              <a:rPr lang="en-US" altLang="ru-RU" sz="2000" b="1">
                <a:solidFill>
                  <a:srgbClr val="660066"/>
                </a:solidFill>
                <a:latin typeface="Cambria" panose="02040503050406030204" pitchFamily="18" charset="0"/>
              </a:rPr>
              <a:t>She</a:t>
            </a:r>
          </a:p>
          <a:p>
            <a:pPr algn="ctr" eaLnBrk="1" hangingPunct="1">
              <a:spcBef>
                <a:spcPct val="0"/>
              </a:spcBef>
              <a:buClrTx/>
              <a:buSzTx/>
              <a:buFontTx/>
              <a:buNone/>
            </a:pPr>
            <a:r>
              <a:rPr lang="en-US" altLang="ru-RU" sz="2000" b="1">
                <a:solidFill>
                  <a:srgbClr val="660066"/>
                </a:solidFill>
                <a:latin typeface="Cambria" panose="02040503050406030204" pitchFamily="18" charset="0"/>
              </a:rPr>
              <a:t>It</a:t>
            </a:r>
          </a:p>
          <a:p>
            <a:pPr algn="ctr" eaLnBrk="1" hangingPunct="1">
              <a:spcBef>
                <a:spcPct val="0"/>
              </a:spcBef>
              <a:buClrTx/>
              <a:buSzTx/>
              <a:buFontTx/>
              <a:buNone/>
            </a:pPr>
            <a:endParaRPr lang="ru-RU" altLang="ru-RU" sz="2000" b="1">
              <a:solidFill>
                <a:srgbClr val="660066"/>
              </a:solidFill>
              <a:latin typeface="Cambria" panose="02040503050406030204" pitchFamily="18" charset="0"/>
            </a:endParaRPr>
          </a:p>
        </p:txBody>
      </p:sp>
      <p:sp>
        <p:nvSpPr>
          <p:cNvPr id="7214" name="AutoShape 46">
            <a:extLst>
              <a:ext uri="{FF2B5EF4-FFF2-40B4-BE49-F238E27FC236}">
                <a16:creationId xmlns:a16="http://schemas.microsoft.com/office/drawing/2014/main" id="{036712D4-8442-4B5D-93F6-DEC5E9DECE6E}"/>
              </a:ext>
            </a:extLst>
          </p:cNvPr>
          <p:cNvSpPr>
            <a:spLocks/>
          </p:cNvSpPr>
          <p:nvPr/>
        </p:nvSpPr>
        <p:spPr bwMode="auto">
          <a:xfrm>
            <a:off x="7092950" y="908050"/>
            <a:ext cx="217488" cy="1512888"/>
          </a:xfrm>
          <a:prstGeom prst="rightBrace">
            <a:avLst>
              <a:gd name="adj1" fmla="val 5796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endParaRPr lang="ru-RU" altLang="ru-RU" sz="1800">
              <a:solidFill>
                <a:schemeClr val="tx1"/>
              </a:solidFill>
              <a:latin typeface="Arial" panose="020B0604020202020204" pitchFamily="34" charset="0"/>
            </a:endParaRPr>
          </a:p>
        </p:txBody>
      </p:sp>
      <p:sp>
        <p:nvSpPr>
          <p:cNvPr id="7215" name="AutoShape 47">
            <a:extLst>
              <a:ext uri="{FF2B5EF4-FFF2-40B4-BE49-F238E27FC236}">
                <a16:creationId xmlns:a16="http://schemas.microsoft.com/office/drawing/2014/main" id="{DC27A97C-D57E-4B4D-9BDE-547423AE1E31}"/>
              </a:ext>
            </a:extLst>
          </p:cNvPr>
          <p:cNvSpPr>
            <a:spLocks/>
          </p:cNvSpPr>
          <p:nvPr/>
        </p:nvSpPr>
        <p:spPr bwMode="auto">
          <a:xfrm>
            <a:off x="7092950" y="2565400"/>
            <a:ext cx="217488" cy="1512888"/>
          </a:xfrm>
          <a:prstGeom prst="rightBrace">
            <a:avLst>
              <a:gd name="adj1" fmla="val 5796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endParaRPr lang="ru-RU" altLang="ru-RU" sz="1800">
              <a:solidFill>
                <a:schemeClr val="tx1"/>
              </a:solidFill>
              <a:latin typeface="Arial" panose="020B0604020202020204" pitchFamily="34" charset="0"/>
            </a:endParaRPr>
          </a:p>
        </p:txBody>
      </p:sp>
      <p:sp>
        <p:nvSpPr>
          <p:cNvPr id="7216" name="Text Box 48">
            <a:extLst>
              <a:ext uri="{FF2B5EF4-FFF2-40B4-BE49-F238E27FC236}">
                <a16:creationId xmlns:a16="http://schemas.microsoft.com/office/drawing/2014/main" id="{6E4BFF22-0744-4A1F-8B6E-920FD0281D20}"/>
              </a:ext>
            </a:extLst>
          </p:cNvPr>
          <p:cNvSpPr txBox="1">
            <a:spLocks noChangeArrowheads="1"/>
          </p:cNvSpPr>
          <p:nvPr/>
        </p:nvSpPr>
        <p:spPr bwMode="auto">
          <a:xfrm>
            <a:off x="7524750" y="1484313"/>
            <a:ext cx="1619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0"/>
              </a:spcBef>
              <a:buClrTx/>
              <a:buSzTx/>
              <a:buFontTx/>
              <a:buNone/>
            </a:pPr>
            <a:r>
              <a:rPr lang="en-US" altLang="ru-RU" sz="1800" b="1">
                <a:solidFill>
                  <a:srgbClr val="990000"/>
                </a:solidFill>
                <a:latin typeface="Cambria" panose="02040503050406030204" pitchFamily="18" charset="0"/>
              </a:rPr>
              <a:t>do not work</a:t>
            </a:r>
          </a:p>
          <a:p>
            <a:pPr algn="ctr" eaLnBrk="1" hangingPunct="1">
              <a:spcBef>
                <a:spcPct val="0"/>
              </a:spcBef>
              <a:buClrTx/>
              <a:buSzTx/>
              <a:buFontTx/>
              <a:buNone/>
            </a:pPr>
            <a:r>
              <a:rPr lang="en-US" altLang="ru-RU" sz="1800" b="1">
                <a:solidFill>
                  <a:srgbClr val="990000"/>
                </a:solidFill>
                <a:latin typeface="Cambria" panose="02040503050406030204" pitchFamily="18" charset="0"/>
              </a:rPr>
              <a:t>(don’t)</a:t>
            </a:r>
            <a:endParaRPr lang="ru-RU" altLang="ru-RU" sz="1800" b="1">
              <a:solidFill>
                <a:srgbClr val="990000"/>
              </a:solidFill>
              <a:latin typeface="Cambria" panose="02040503050406030204" pitchFamily="18" charset="0"/>
            </a:endParaRPr>
          </a:p>
        </p:txBody>
      </p:sp>
      <p:sp>
        <p:nvSpPr>
          <p:cNvPr id="7217" name="Text Box 49">
            <a:extLst>
              <a:ext uri="{FF2B5EF4-FFF2-40B4-BE49-F238E27FC236}">
                <a16:creationId xmlns:a16="http://schemas.microsoft.com/office/drawing/2014/main" id="{E74FA882-921D-4DF0-9BE6-4161974C9BF5}"/>
              </a:ext>
            </a:extLst>
          </p:cNvPr>
          <p:cNvSpPr txBox="1">
            <a:spLocks noChangeArrowheads="1"/>
          </p:cNvSpPr>
          <p:nvPr/>
        </p:nvSpPr>
        <p:spPr bwMode="auto">
          <a:xfrm>
            <a:off x="7235825" y="2924175"/>
            <a:ext cx="17637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0"/>
              </a:spcBef>
              <a:buClrTx/>
              <a:buSzTx/>
              <a:buFontTx/>
              <a:buNone/>
            </a:pPr>
            <a:r>
              <a:rPr lang="en-US" altLang="ru-RU" sz="1800" b="1">
                <a:solidFill>
                  <a:srgbClr val="990000"/>
                </a:solidFill>
                <a:latin typeface="Cambria" panose="02040503050406030204" pitchFamily="18" charset="0"/>
              </a:rPr>
              <a:t>does not work</a:t>
            </a:r>
          </a:p>
          <a:p>
            <a:pPr algn="ctr" eaLnBrk="1" hangingPunct="1">
              <a:spcBef>
                <a:spcPct val="0"/>
              </a:spcBef>
              <a:buClrTx/>
              <a:buSzTx/>
              <a:buFontTx/>
              <a:buNone/>
            </a:pPr>
            <a:r>
              <a:rPr lang="en-US" altLang="ru-RU" sz="1800" b="1">
                <a:solidFill>
                  <a:srgbClr val="990000"/>
                </a:solidFill>
                <a:latin typeface="Cambria" panose="02040503050406030204" pitchFamily="18" charset="0"/>
              </a:rPr>
              <a:t>(doesn’t)</a:t>
            </a:r>
            <a:endParaRPr lang="ru-RU" altLang="ru-RU" sz="1800" b="1">
              <a:solidFill>
                <a:srgbClr val="990000"/>
              </a:solidFill>
              <a:latin typeface="Cambria" panose="02040503050406030204" pitchFamily="18" charset="0"/>
            </a:endParaRPr>
          </a:p>
        </p:txBody>
      </p:sp>
      <p:sp>
        <p:nvSpPr>
          <p:cNvPr id="7218" name="AutoShape 50">
            <a:extLst>
              <a:ext uri="{FF2B5EF4-FFF2-40B4-BE49-F238E27FC236}">
                <a16:creationId xmlns:a16="http://schemas.microsoft.com/office/drawing/2014/main" id="{5B6E2B6E-EFAC-4032-90BF-9A678B3F82BD}"/>
              </a:ext>
            </a:extLst>
          </p:cNvPr>
          <p:cNvSpPr>
            <a:spLocks/>
          </p:cNvSpPr>
          <p:nvPr/>
        </p:nvSpPr>
        <p:spPr bwMode="auto">
          <a:xfrm>
            <a:off x="1187450" y="836613"/>
            <a:ext cx="217488" cy="1512887"/>
          </a:xfrm>
          <a:prstGeom prst="rightBrace">
            <a:avLst>
              <a:gd name="adj1" fmla="val 5796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endParaRPr lang="ru-RU" altLang="ru-RU" sz="1800">
              <a:solidFill>
                <a:schemeClr val="tx1"/>
              </a:solidFill>
              <a:latin typeface="Arial" panose="020B0604020202020204" pitchFamily="34" charset="0"/>
            </a:endParaRPr>
          </a:p>
        </p:txBody>
      </p:sp>
      <p:sp>
        <p:nvSpPr>
          <p:cNvPr id="7219" name="AutoShape 51">
            <a:extLst>
              <a:ext uri="{FF2B5EF4-FFF2-40B4-BE49-F238E27FC236}">
                <a16:creationId xmlns:a16="http://schemas.microsoft.com/office/drawing/2014/main" id="{5BDF4DF4-5900-4CC5-8029-E4A9394A9FF4}"/>
              </a:ext>
            </a:extLst>
          </p:cNvPr>
          <p:cNvSpPr>
            <a:spLocks/>
          </p:cNvSpPr>
          <p:nvPr/>
        </p:nvSpPr>
        <p:spPr bwMode="auto">
          <a:xfrm>
            <a:off x="1187450" y="2492375"/>
            <a:ext cx="217488" cy="1512888"/>
          </a:xfrm>
          <a:prstGeom prst="rightBrace">
            <a:avLst>
              <a:gd name="adj1" fmla="val 5796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endParaRPr lang="ru-RU" altLang="ru-RU" sz="1800">
              <a:solidFill>
                <a:schemeClr val="tx1"/>
              </a:solidFill>
              <a:latin typeface="Arial" panose="020B0604020202020204" pitchFamily="34" charset="0"/>
            </a:endParaRPr>
          </a:p>
        </p:txBody>
      </p:sp>
      <p:sp>
        <p:nvSpPr>
          <p:cNvPr id="7229" name="Line 61">
            <a:extLst>
              <a:ext uri="{FF2B5EF4-FFF2-40B4-BE49-F238E27FC236}">
                <a16:creationId xmlns:a16="http://schemas.microsoft.com/office/drawing/2014/main" id="{CF3339B5-8264-4848-B305-4DC3A80F84E0}"/>
              </a:ext>
            </a:extLst>
          </p:cNvPr>
          <p:cNvSpPr>
            <a:spLocks noChangeShapeType="1"/>
          </p:cNvSpPr>
          <p:nvPr/>
        </p:nvSpPr>
        <p:spPr bwMode="auto">
          <a:xfrm>
            <a:off x="5545138" y="6021388"/>
            <a:ext cx="21590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177"/>
                                        </p:tgtEl>
                                        <p:attrNameLst>
                                          <p:attrName>style.visibility</p:attrName>
                                        </p:attrNameLst>
                                      </p:cBhvr>
                                      <p:to>
                                        <p:strVal val="visible"/>
                                      </p:to>
                                    </p:set>
                                    <p:animEffect transition="in" filter="strips(downLeft)">
                                      <p:cBhvr>
                                        <p:cTn id="7" dur="500"/>
                                        <p:tgtEl>
                                          <p:spTgt spid="71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178"/>
                                        </p:tgtEl>
                                        <p:attrNameLst>
                                          <p:attrName>style.visibility</p:attrName>
                                        </p:attrNameLst>
                                      </p:cBhvr>
                                      <p:to>
                                        <p:strVal val="visible"/>
                                      </p:to>
                                    </p:set>
                                    <p:animEffect transition="in" filter="strips(downLeft)">
                                      <p:cBhvr>
                                        <p:cTn id="12" dur="500"/>
                                        <p:tgtEl>
                                          <p:spTgt spid="7178"/>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7179"/>
                                        </p:tgtEl>
                                        <p:attrNameLst>
                                          <p:attrName>style.visibility</p:attrName>
                                        </p:attrNameLst>
                                      </p:cBhvr>
                                      <p:to>
                                        <p:strVal val="visible"/>
                                      </p:to>
                                    </p:set>
                                    <p:animEffect transition="in" filter="strips(downLeft)">
                                      <p:cBhvr>
                                        <p:cTn id="15" dur="500"/>
                                        <p:tgtEl>
                                          <p:spTgt spid="7179"/>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7218"/>
                                        </p:tgtEl>
                                        <p:attrNameLst>
                                          <p:attrName>style.visibility</p:attrName>
                                        </p:attrNameLst>
                                      </p:cBhvr>
                                      <p:to>
                                        <p:strVal val="visible"/>
                                      </p:to>
                                    </p:set>
                                    <p:animEffect transition="in" filter="strips(downLeft)">
                                      <p:cBhvr>
                                        <p:cTn id="18" dur="500"/>
                                        <p:tgtEl>
                                          <p:spTgt spid="7218"/>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7219"/>
                                        </p:tgtEl>
                                        <p:attrNameLst>
                                          <p:attrName>style.visibility</p:attrName>
                                        </p:attrNameLst>
                                      </p:cBhvr>
                                      <p:to>
                                        <p:strVal val="visible"/>
                                      </p:to>
                                    </p:set>
                                    <p:animEffect transition="in" filter="strips(downLeft)">
                                      <p:cBhvr>
                                        <p:cTn id="21" dur="500"/>
                                        <p:tgtEl>
                                          <p:spTgt spid="7219"/>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7185"/>
                                        </p:tgtEl>
                                        <p:attrNameLst>
                                          <p:attrName>style.visibility</p:attrName>
                                        </p:attrNameLst>
                                      </p:cBhvr>
                                      <p:to>
                                        <p:strVal val="visible"/>
                                      </p:to>
                                    </p:set>
                                    <p:animEffect transition="in" filter="strips(downLeft)">
                                      <p:cBhvr>
                                        <p:cTn id="24" dur="500"/>
                                        <p:tgtEl>
                                          <p:spTgt spid="7185"/>
                                        </p:tgtEl>
                                      </p:cBhvr>
                                    </p:animEffect>
                                  </p:childTnLst>
                                </p:cTn>
                              </p:par>
                              <p:par>
                                <p:cTn id="25" presetID="18" presetClass="entr" presetSubtype="12" fill="hold" grpId="0" nodeType="withEffect">
                                  <p:stCondLst>
                                    <p:cond delay="0"/>
                                  </p:stCondLst>
                                  <p:childTnLst>
                                    <p:set>
                                      <p:cBhvr>
                                        <p:cTn id="26" dur="1" fill="hold">
                                          <p:stCondLst>
                                            <p:cond delay="0"/>
                                          </p:stCondLst>
                                        </p:cTn>
                                        <p:tgtEl>
                                          <p:spTgt spid="7183"/>
                                        </p:tgtEl>
                                        <p:attrNameLst>
                                          <p:attrName>style.visibility</p:attrName>
                                        </p:attrNameLst>
                                      </p:cBhvr>
                                      <p:to>
                                        <p:strVal val="visible"/>
                                      </p:to>
                                    </p:set>
                                    <p:animEffect transition="in" filter="strips(downLeft)">
                                      <p:cBhvr>
                                        <p:cTn id="27" dur="500"/>
                                        <p:tgtEl>
                                          <p:spTgt spid="718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7195"/>
                                        </p:tgtEl>
                                        <p:attrNameLst>
                                          <p:attrName>style.visibility</p:attrName>
                                        </p:attrNameLst>
                                      </p:cBhvr>
                                      <p:to>
                                        <p:strVal val="visible"/>
                                      </p:to>
                                    </p:set>
                                    <p:animEffect transition="in" filter="strips(downLeft)">
                                      <p:cBhvr>
                                        <p:cTn id="32" dur="500"/>
                                        <p:tgtEl>
                                          <p:spTgt spid="7195"/>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7199"/>
                                        </p:tgtEl>
                                        <p:attrNameLst>
                                          <p:attrName>style.visibility</p:attrName>
                                        </p:attrNameLst>
                                      </p:cBhvr>
                                      <p:to>
                                        <p:strVal val="visible"/>
                                      </p:to>
                                    </p:set>
                                    <p:animEffect transition="in" filter="strips(downLeft)">
                                      <p:cBhvr>
                                        <p:cTn id="35" dur="500"/>
                                        <p:tgtEl>
                                          <p:spTgt spid="7199"/>
                                        </p:tgtEl>
                                      </p:cBhvr>
                                    </p:animEffect>
                                  </p:childTnLst>
                                </p:cTn>
                              </p:par>
                              <p:par>
                                <p:cTn id="36" presetID="18" presetClass="entr" presetSubtype="12" fill="hold" grpId="0" nodeType="withEffect">
                                  <p:stCondLst>
                                    <p:cond delay="0"/>
                                  </p:stCondLst>
                                  <p:childTnLst>
                                    <p:set>
                                      <p:cBhvr>
                                        <p:cTn id="37" dur="1" fill="hold">
                                          <p:stCondLst>
                                            <p:cond delay="0"/>
                                          </p:stCondLst>
                                        </p:cTn>
                                        <p:tgtEl>
                                          <p:spTgt spid="7201"/>
                                        </p:tgtEl>
                                        <p:attrNameLst>
                                          <p:attrName>style.visibility</p:attrName>
                                        </p:attrNameLst>
                                      </p:cBhvr>
                                      <p:to>
                                        <p:strVal val="visible"/>
                                      </p:to>
                                    </p:set>
                                    <p:animEffect transition="in" filter="strips(downLeft)">
                                      <p:cBhvr>
                                        <p:cTn id="38" dur="500"/>
                                        <p:tgtEl>
                                          <p:spTgt spid="7201"/>
                                        </p:tgtEl>
                                      </p:cBhvr>
                                    </p:animEffect>
                                  </p:childTnLst>
                                </p:cTn>
                              </p:par>
                              <p:par>
                                <p:cTn id="39" presetID="18" presetClass="entr" presetSubtype="12" fill="hold" grpId="0" nodeType="withEffect">
                                  <p:stCondLst>
                                    <p:cond delay="0"/>
                                  </p:stCondLst>
                                  <p:childTnLst>
                                    <p:set>
                                      <p:cBhvr>
                                        <p:cTn id="40" dur="1" fill="hold">
                                          <p:stCondLst>
                                            <p:cond delay="0"/>
                                          </p:stCondLst>
                                        </p:cTn>
                                        <p:tgtEl>
                                          <p:spTgt spid="7203"/>
                                        </p:tgtEl>
                                        <p:attrNameLst>
                                          <p:attrName>style.visibility</p:attrName>
                                        </p:attrNameLst>
                                      </p:cBhvr>
                                      <p:to>
                                        <p:strVal val="visible"/>
                                      </p:to>
                                    </p:set>
                                    <p:animEffect transition="in" filter="strips(downLeft)">
                                      <p:cBhvr>
                                        <p:cTn id="41" dur="500"/>
                                        <p:tgtEl>
                                          <p:spTgt spid="7203"/>
                                        </p:tgtEl>
                                      </p:cBhvr>
                                    </p:animEffect>
                                  </p:childTnLst>
                                </p:cTn>
                              </p:par>
                              <p:par>
                                <p:cTn id="42" presetID="18" presetClass="entr" presetSubtype="12" fill="hold" grpId="0" nodeType="withEffect">
                                  <p:stCondLst>
                                    <p:cond delay="0"/>
                                  </p:stCondLst>
                                  <p:childTnLst>
                                    <p:set>
                                      <p:cBhvr>
                                        <p:cTn id="43" dur="1" fill="hold">
                                          <p:stCondLst>
                                            <p:cond delay="0"/>
                                          </p:stCondLst>
                                        </p:cTn>
                                        <p:tgtEl>
                                          <p:spTgt spid="7200"/>
                                        </p:tgtEl>
                                        <p:attrNameLst>
                                          <p:attrName>style.visibility</p:attrName>
                                        </p:attrNameLst>
                                      </p:cBhvr>
                                      <p:to>
                                        <p:strVal val="visible"/>
                                      </p:to>
                                    </p:set>
                                    <p:animEffect transition="in" filter="strips(downLeft)">
                                      <p:cBhvr>
                                        <p:cTn id="44" dur="500"/>
                                        <p:tgtEl>
                                          <p:spTgt spid="7200"/>
                                        </p:tgtEl>
                                      </p:cBhvr>
                                    </p:animEffect>
                                  </p:childTnLst>
                                </p:cTn>
                              </p:par>
                              <p:par>
                                <p:cTn id="45" presetID="18" presetClass="entr" presetSubtype="12" fill="hold" grpId="0" nodeType="withEffect">
                                  <p:stCondLst>
                                    <p:cond delay="0"/>
                                  </p:stCondLst>
                                  <p:childTnLst>
                                    <p:set>
                                      <p:cBhvr>
                                        <p:cTn id="46" dur="1" fill="hold">
                                          <p:stCondLst>
                                            <p:cond delay="0"/>
                                          </p:stCondLst>
                                        </p:cTn>
                                        <p:tgtEl>
                                          <p:spTgt spid="7204"/>
                                        </p:tgtEl>
                                        <p:attrNameLst>
                                          <p:attrName>style.visibility</p:attrName>
                                        </p:attrNameLst>
                                      </p:cBhvr>
                                      <p:to>
                                        <p:strVal val="visible"/>
                                      </p:to>
                                    </p:set>
                                    <p:animEffect transition="in" filter="strips(downLeft)">
                                      <p:cBhvr>
                                        <p:cTn id="47" dur="500"/>
                                        <p:tgtEl>
                                          <p:spTgt spid="7204"/>
                                        </p:tgtEl>
                                      </p:cBhvr>
                                    </p:animEffect>
                                  </p:childTnLst>
                                </p:cTn>
                              </p:par>
                              <p:par>
                                <p:cTn id="48" presetID="18" presetClass="entr" presetSubtype="12" fill="hold" grpId="0" nodeType="withEffect">
                                  <p:stCondLst>
                                    <p:cond delay="0"/>
                                  </p:stCondLst>
                                  <p:childTnLst>
                                    <p:set>
                                      <p:cBhvr>
                                        <p:cTn id="49" dur="1" fill="hold">
                                          <p:stCondLst>
                                            <p:cond delay="0"/>
                                          </p:stCondLst>
                                        </p:cTn>
                                        <p:tgtEl>
                                          <p:spTgt spid="7206"/>
                                        </p:tgtEl>
                                        <p:attrNameLst>
                                          <p:attrName>style.visibility</p:attrName>
                                        </p:attrNameLst>
                                      </p:cBhvr>
                                      <p:to>
                                        <p:strVal val="visible"/>
                                      </p:to>
                                    </p:set>
                                    <p:animEffect transition="in" filter="strips(downLeft)">
                                      <p:cBhvr>
                                        <p:cTn id="50" dur="500"/>
                                        <p:tgtEl>
                                          <p:spTgt spid="7206"/>
                                        </p:tgtEl>
                                      </p:cBhvr>
                                    </p:animEffect>
                                  </p:childTnLst>
                                </p:cTn>
                              </p:par>
                              <p:par>
                                <p:cTn id="51" presetID="18" presetClass="entr" presetSubtype="12" fill="hold" grpId="0" nodeType="withEffect">
                                  <p:stCondLst>
                                    <p:cond delay="0"/>
                                  </p:stCondLst>
                                  <p:childTnLst>
                                    <p:set>
                                      <p:cBhvr>
                                        <p:cTn id="52" dur="1" fill="hold">
                                          <p:stCondLst>
                                            <p:cond delay="0"/>
                                          </p:stCondLst>
                                        </p:cTn>
                                        <p:tgtEl>
                                          <p:spTgt spid="7208"/>
                                        </p:tgtEl>
                                        <p:attrNameLst>
                                          <p:attrName>style.visibility</p:attrName>
                                        </p:attrNameLst>
                                      </p:cBhvr>
                                      <p:to>
                                        <p:strVal val="visible"/>
                                      </p:to>
                                    </p:set>
                                    <p:animEffect transition="in" filter="strips(downLeft)">
                                      <p:cBhvr>
                                        <p:cTn id="53" dur="500"/>
                                        <p:tgtEl>
                                          <p:spTgt spid="7208"/>
                                        </p:tgtEl>
                                      </p:cBhvr>
                                    </p:animEffect>
                                  </p:childTnLst>
                                </p:cTn>
                              </p:par>
                              <p:par>
                                <p:cTn id="54" presetID="18" presetClass="entr" presetSubtype="12" fill="hold" grpId="0" nodeType="withEffect">
                                  <p:stCondLst>
                                    <p:cond delay="0"/>
                                  </p:stCondLst>
                                  <p:childTnLst>
                                    <p:set>
                                      <p:cBhvr>
                                        <p:cTn id="55" dur="1" fill="hold">
                                          <p:stCondLst>
                                            <p:cond delay="0"/>
                                          </p:stCondLst>
                                        </p:cTn>
                                        <p:tgtEl>
                                          <p:spTgt spid="7207"/>
                                        </p:tgtEl>
                                        <p:attrNameLst>
                                          <p:attrName>style.visibility</p:attrName>
                                        </p:attrNameLst>
                                      </p:cBhvr>
                                      <p:to>
                                        <p:strVal val="visible"/>
                                      </p:to>
                                    </p:set>
                                    <p:animEffect transition="in" filter="strips(downLeft)">
                                      <p:cBhvr>
                                        <p:cTn id="56" dur="500"/>
                                        <p:tgtEl>
                                          <p:spTgt spid="7207"/>
                                        </p:tgtEl>
                                      </p:cBhvr>
                                    </p:animEffect>
                                  </p:childTnLst>
                                </p:cTn>
                              </p:par>
                              <p:par>
                                <p:cTn id="57" presetID="18" presetClass="entr" presetSubtype="12" fill="hold" grpId="0" nodeType="withEffect">
                                  <p:stCondLst>
                                    <p:cond delay="0"/>
                                  </p:stCondLst>
                                  <p:childTnLst>
                                    <p:set>
                                      <p:cBhvr>
                                        <p:cTn id="58" dur="1" fill="hold">
                                          <p:stCondLst>
                                            <p:cond delay="0"/>
                                          </p:stCondLst>
                                        </p:cTn>
                                        <p:tgtEl>
                                          <p:spTgt spid="7209"/>
                                        </p:tgtEl>
                                        <p:attrNameLst>
                                          <p:attrName>style.visibility</p:attrName>
                                        </p:attrNameLst>
                                      </p:cBhvr>
                                      <p:to>
                                        <p:strVal val="visible"/>
                                      </p:to>
                                    </p:set>
                                    <p:animEffect transition="in" filter="strips(downLeft)">
                                      <p:cBhvr>
                                        <p:cTn id="59" dur="500"/>
                                        <p:tgtEl>
                                          <p:spTgt spid="7209"/>
                                        </p:tgtEl>
                                      </p:cBhvr>
                                    </p:animEffect>
                                  </p:childTnLst>
                                </p:cTn>
                              </p:par>
                              <p:par>
                                <p:cTn id="60" presetID="18" presetClass="entr" presetSubtype="12" fill="hold" grpId="0" nodeType="withEffect">
                                  <p:stCondLst>
                                    <p:cond delay="0"/>
                                  </p:stCondLst>
                                  <p:childTnLst>
                                    <p:set>
                                      <p:cBhvr>
                                        <p:cTn id="61" dur="1" fill="hold">
                                          <p:stCondLst>
                                            <p:cond delay="0"/>
                                          </p:stCondLst>
                                        </p:cTn>
                                        <p:tgtEl>
                                          <p:spTgt spid="7210"/>
                                        </p:tgtEl>
                                        <p:attrNameLst>
                                          <p:attrName>style.visibility</p:attrName>
                                        </p:attrNameLst>
                                      </p:cBhvr>
                                      <p:to>
                                        <p:strVal val="visible"/>
                                      </p:to>
                                    </p:set>
                                    <p:animEffect transition="in" filter="strips(downLeft)">
                                      <p:cBhvr>
                                        <p:cTn id="62" dur="500"/>
                                        <p:tgtEl>
                                          <p:spTgt spid="721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8" presetClass="entr" presetSubtype="12" fill="hold" grpId="0" nodeType="clickEffect">
                                  <p:stCondLst>
                                    <p:cond delay="0"/>
                                  </p:stCondLst>
                                  <p:childTnLst>
                                    <p:set>
                                      <p:cBhvr>
                                        <p:cTn id="66" dur="1" fill="hold">
                                          <p:stCondLst>
                                            <p:cond delay="0"/>
                                          </p:stCondLst>
                                        </p:cTn>
                                        <p:tgtEl>
                                          <p:spTgt spid="7196"/>
                                        </p:tgtEl>
                                        <p:attrNameLst>
                                          <p:attrName>style.visibility</p:attrName>
                                        </p:attrNameLst>
                                      </p:cBhvr>
                                      <p:to>
                                        <p:strVal val="visible"/>
                                      </p:to>
                                    </p:set>
                                    <p:animEffect transition="in" filter="strips(downLeft)">
                                      <p:cBhvr>
                                        <p:cTn id="67" dur="500"/>
                                        <p:tgtEl>
                                          <p:spTgt spid="7196"/>
                                        </p:tgtEl>
                                      </p:cBhvr>
                                    </p:animEffect>
                                  </p:childTnLst>
                                </p:cTn>
                              </p:par>
                              <p:par>
                                <p:cTn id="68" presetID="18" presetClass="entr" presetSubtype="12" fill="hold" grpId="0" nodeType="withEffect">
                                  <p:stCondLst>
                                    <p:cond delay="0"/>
                                  </p:stCondLst>
                                  <p:childTnLst>
                                    <p:set>
                                      <p:cBhvr>
                                        <p:cTn id="69" dur="1" fill="hold">
                                          <p:stCondLst>
                                            <p:cond delay="0"/>
                                          </p:stCondLst>
                                        </p:cTn>
                                        <p:tgtEl>
                                          <p:spTgt spid="7212"/>
                                        </p:tgtEl>
                                        <p:attrNameLst>
                                          <p:attrName>style.visibility</p:attrName>
                                        </p:attrNameLst>
                                      </p:cBhvr>
                                      <p:to>
                                        <p:strVal val="visible"/>
                                      </p:to>
                                    </p:set>
                                    <p:animEffect transition="in" filter="strips(downLeft)">
                                      <p:cBhvr>
                                        <p:cTn id="70" dur="500"/>
                                        <p:tgtEl>
                                          <p:spTgt spid="7212"/>
                                        </p:tgtEl>
                                      </p:cBhvr>
                                    </p:animEffect>
                                  </p:childTnLst>
                                </p:cTn>
                              </p:par>
                              <p:par>
                                <p:cTn id="71" presetID="18" presetClass="entr" presetSubtype="12" fill="hold" grpId="0" nodeType="withEffect">
                                  <p:stCondLst>
                                    <p:cond delay="0"/>
                                  </p:stCondLst>
                                  <p:childTnLst>
                                    <p:set>
                                      <p:cBhvr>
                                        <p:cTn id="72" dur="1" fill="hold">
                                          <p:stCondLst>
                                            <p:cond delay="0"/>
                                          </p:stCondLst>
                                        </p:cTn>
                                        <p:tgtEl>
                                          <p:spTgt spid="7214"/>
                                        </p:tgtEl>
                                        <p:attrNameLst>
                                          <p:attrName>style.visibility</p:attrName>
                                        </p:attrNameLst>
                                      </p:cBhvr>
                                      <p:to>
                                        <p:strVal val="visible"/>
                                      </p:to>
                                    </p:set>
                                    <p:animEffect transition="in" filter="strips(downLeft)">
                                      <p:cBhvr>
                                        <p:cTn id="73" dur="500"/>
                                        <p:tgtEl>
                                          <p:spTgt spid="7214"/>
                                        </p:tgtEl>
                                      </p:cBhvr>
                                    </p:animEffect>
                                  </p:childTnLst>
                                </p:cTn>
                              </p:par>
                              <p:par>
                                <p:cTn id="74" presetID="18" presetClass="entr" presetSubtype="12" fill="hold" grpId="0" nodeType="withEffect">
                                  <p:stCondLst>
                                    <p:cond delay="0"/>
                                  </p:stCondLst>
                                  <p:childTnLst>
                                    <p:set>
                                      <p:cBhvr>
                                        <p:cTn id="75" dur="1" fill="hold">
                                          <p:stCondLst>
                                            <p:cond delay="0"/>
                                          </p:stCondLst>
                                        </p:cTn>
                                        <p:tgtEl>
                                          <p:spTgt spid="7216"/>
                                        </p:tgtEl>
                                        <p:attrNameLst>
                                          <p:attrName>style.visibility</p:attrName>
                                        </p:attrNameLst>
                                      </p:cBhvr>
                                      <p:to>
                                        <p:strVal val="visible"/>
                                      </p:to>
                                    </p:set>
                                    <p:animEffect transition="in" filter="strips(downLeft)">
                                      <p:cBhvr>
                                        <p:cTn id="76" dur="500"/>
                                        <p:tgtEl>
                                          <p:spTgt spid="7216"/>
                                        </p:tgtEl>
                                      </p:cBhvr>
                                    </p:animEffect>
                                  </p:childTnLst>
                                </p:cTn>
                              </p:par>
                              <p:par>
                                <p:cTn id="77" presetID="18" presetClass="entr" presetSubtype="12" fill="hold" grpId="0" nodeType="withEffect">
                                  <p:stCondLst>
                                    <p:cond delay="0"/>
                                  </p:stCondLst>
                                  <p:childTnLst>
                                    <p:set>
                                      <p:cBhvr>
                                        <p:cTn id="78" dur="1" fill="hold">
                                          <p:stCondLst>
                                            <p:cond delay="0"/>
                                          </p:stCondLst>
                                        </p:cTn>
                                        <p:tgtEl>
                                          <p:spTgt spid="7213"/>
                                        </p:tgtEl>
                                        <p:attrNameLst>
                                          <p:attrName>style.visibility</p:attrName>
                                        </p:attrNameLst>
                                      </p:cBhvr>
                                      <p:to>
                                        <p:strVal val="visible"/>
                                      </p:to>
                                    </p:set>
                                    <p:animEffect transition="in" filter="strips(downLeft)">
                                      <p:cBhvr>
                                        <p:cTn id="79" dur="500"/>
                                        <p:tgtEl>
                                          <p:spTgt spid="7213"/>
                                        </p:tgtEl>
                                      </p:cBhvr>
                                    </p:animEffect>
                                  </p:childTnLst>
                                </p:cTn>
                              </p:par>
                              <p:par>
                                <p:cTn id="80" presetID="18" presetClass="entr" presetSubtype="12" fill="hold" grpId="0" nodeType="withEffect">
                                  <p:stCondLst>
                                    <p:cond delay="0"/>
                                  </p:stCondLst>
                                  <p:childTnLst>
                                    <p:set>
                                      <p:cBhvr>
                                        <p:cTn id="81" dur="1" fill="hold">
                                          <p:stCondLst>
                                            <p:cond delay="0"/>
                                          </p:stCondLst>
                                        </p:cTn>
                                        <p:tgtEl>
                                          <p:spTgt spid="7215"/>
                                        </p:tgtEl>
                                        <p:attrNameLst>
                                          <p:attrName>style.visibility</p:attrName>
                                        </p:attrNameLst>
                                      </p:cBhvr>
                                      <p:to>
                                        <p:strVal val="visible"/>
                                      </p:to>
                                    </p:set>
                                    <p:animEffect transition="in" filter="strips(downLeft)">
                                      <p:cBhvr>
                                        <p:cTn id="82" dur="500"/>
                                        <p:tgtEl>
                                          <p:spTgt spid="7215"/>
                                        </p:tgtEl>
                                      </p:cBhvr>
                                    </p:animEffect>
                                  </p:childTnLst>
                                </p:cTn>
                              </p:par>
                              <p:par>
                                <p:cTn id="83" presetID="18" presetClass="entr" presetSubtype="12" fill="hold" grpId="0" nodeType="withEffect">
                                  <p:stCondLst>
                                    <p:cond delay="0"/>
                                  </p:stCondLst>
                                  <p:childTnLst>
                                    <p:set>
                                      <p:cBhvr>
                                        <p:cTn id="84" dur="1" fill="hold">
                                          <p:stCondLst>
                                            <p:cond delay="0"/>
                                          </p:stCondLst>
                                        </p:cTn>
                                        <p:tgtEl>
                                          <p:spTgt spid="7217"/>
                                        </p:tgtEl>
                                        <p:attrNameLst>
                                          <p:attrName>style.visibility</p:attrName>
                                        </p:attrNameLst>
                                      </p:cBhvr>
                                      <p:to>
                                        <p:strVal val="visible"/>
                                      </p:to>
                                    </p:set>
                                    <p:animEffect transition="in" filter="strips(downLeft)">
                                      <p:cBhvr>
                                        <p:cTn id="85" dur="500"/>
                                        <p:tgtEl>
                                          <p:spTgt spid="7217"/>
                                        </p:tgtEl>
                                      </p:cBhvr>
                                    </p:animEffect>
                                  </p:childTnLst>
                                </p:cTn>
                              </p:par>
                              <p:par>
                                <p:cTn id="86" presetID="22" presetClass="entr" presetSubtype="4" fill="hold" nodeType="withEffect">
                                  <p:stCondLst>
                                    <p:cond delay="0"/>
                                  </p:stCondLst>
                                  <p:childTnLst>
                                    <p:set>
                                      <p:cBhvr>
                                        <p:cTn id="87" dur="1" fill="hold">
                                          <p:stCondLst>
                                            <p:cond delay="0"/>
                                          </p:stCondLst>
                                        </p:cTn>
                                        <p:tgtEl>
                                          <p:spTgt spid="7229"/>
                                        </p:tgtEl>
                                        <p:attrNameLst>
                                          <p:attrName>style.visibility</p:attrName>
                                        </p:attrNameLst>
                                      </p:cBhvr>
                                      <p:to>
                                        <p:strVal val="visible"/>
                                      </p:to>
                                    </p:set>
                                    <p:animEffect transition="in" filter="wipe(down)">
                                      <p:cBhvr>
                                        <p:cTn id="88" dur="500"/>
                                        <p:tgtEl>
                                          <p:spTgt spid="7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7" grpId="0"/>
      <p:bldP spid="7178" grpId="0"/>
      <p:bldP spid="7179" grpId="0"/>
      <p:bldP spid="7183" grpId="0"/>
      <p:bldP spid="7185" grpId="0"/>
      <p:bldP spid="7195" grpId="0"/>
      <p:bldP spid="7196" grpId="0"/>
      <p:bldP spid="7199" grpId="0"/>
      <p:bldP spid="7200" grpId="0"/>
      <p:bldP spid="7201" grpId="0" animBg="1"/>
      <p:bldP spid="7203" grpId="0" animBg="1"/>
      <p:bldP spid="7204" grpId="0"/>
      <p:bldP spid="7206" grpId="0"/>
      <p:bldP spid="7207" grpId="0"/>
      <p:bldP spid="7208" grpId="0" animBg="1"/>
      <p:bldP spid="7209" grpId="0" animBg="1"/>
      <p:bldP spid="7210" grpId="0"/>
      <p:bldP spid="7212" grpId="0"/>
      <p:bldP spid="7213" grpId="0"/>
      <p:bldP spid="7214" grpId="0" animBg="1"/>
      <p:bldP spid="7215" grpId="0" animBg="1"/>
      <p:bldP spid="7216" grpId="0"/>
      <p:bldP spid="7217" grpId="0"/>
      <p:bldP spid="7218" grpId="0" animBg="1"/>
      <p:bldP spid="72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Text Box 6">
            <a:extLst>
              <a:ext uri="{FF2B5EF4-FFF2-40B4-BE49-F238E27FC236}">
                <a16:creationId xmlns:a16="http://schemas.microsoft.com/office/drawing/2014/main" id="{29BBB38C-EA71-4625-AFCA-1AA937AC5E41}"/>
              </a:ext>
            </a:extLst>
          </p:cNvPr>
          <p:cNvSpPr txBox="1">
            <a:spLocks noChangeArrowheads="1"/>
          </p:cNvSpPr>
          <p:nvPr/>
        </p:nvSpPr>
        <p:spPr bwMode="auto">
          <a:xfrm>
            <a:off x="323850" y="188913"/>
            <a:ext cx="882015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50000"/>
              </a:spcBef>
              <a:buClrTx/>
              <a:buSzTx/>
              <a:buFontTx/>
              <a:buAutoNum type="arabicPeriod"/>
            </a:pPr>
            <a:r>
              <a:rPr lang="en-US" altLang="ru-RU" sz="2400" b="1" u="sng">
                <a:solidFill>
                  <a:schemeClr val="tx1"/>
                </a:solidFill>
                <a:latin typeface="Cambria" panose="02040503050406030204" pitchFamily="18" charset="0"/>
              </a:rPr>
              <a:t>Change the sentences according to the model.</a:t>
            </a:r>
          </a:p>
          <a:p>
            <a:pPr algn="ctr" eaLnBrk="1" hangingPunct="1">
              <a:spcBef>
                <a:spcPct val="50000"/>
              </a:spcBef>
              <a:buClrTx/>
              <a:buSzTx/>
              <a:buFontTx/>
              <a:buNone/>
            </a:pPr>
            <a:r>
              <a:rPr lang="en-US" altLang="ru-RU" sz="1800" b="1" u="sng">
                <a:solidFill>
                  <a:schemeClr val="tx1"/>
                </a:solidFill>
                <a:latin typeface="Cambria" panose="02040503050406030204" pitchFamily="18" charset="0"/>
              </a:rPr>
              <a:t>Model</a:t>
            </a:r>
            <a:r>
              <a:rPr lang="en-US" altLang="ru-RU" sz="1800" b="1">
                <a:solidFill>
                  <a:schemeClr val="tx1"/>
                </a:solidFill>
                <a:latin typeface="Cambria" panose="02040503050406030204" pitchFamily="18" charset="0"/>
              </a:rPr>
              <a:t>: </a:t>
            </a:r>
            <a:r>
              <a:rPr lang="en-US" altLang="ru-RU" sz="1800">
                <a:solidFill>
                  <a:schemeClr val="tx1"/>
                </a:solidFill>
                <a:latin typeface="Cambria" panose="02040503050406030204" pitchFamily="18" charset="0"/>
              </a:rPr>
              <a:t>They play football.- </a:t>
            </a:r>
            <a:r>
              <a:rPr lang="en-US" altLang="ru-RU" sz="1800" i="1">
                <a:solidFill>
                  <a:schemeClr val="tx1"/>
                </a:solidFill>
                <a:latin typeface="Cambria" panose="02040503050406030204" pitchFamily="18" charset="0"/>
              </a:rPr>
              <a:t>He play</a:t>
            </a:r>
            <a:r>
              <a:rPr lang="en-US" altLang="ru-RU" sz="1800" b="1" i="1">
                <a:solidFill>
                  <a:srgbClr val="660066"/>
                </a:solidFill>
                <a:latin typeface="Cambria" panose="02040503050406030204" pitchFamily="18" charset="0"/>
              </a:rPr>
              <a:t>s</a:t>
            </a:r>
            <a:r>
              <a:rPr lang="en-US" altLang="ru-RU" sz="1800" i="1">
                <a:solidFill>
                  <a:schemeClr val="tx1"/>
                </a:solidFill>
                <a:latin typeface="Cambria" panose="02040503050406030204" pitchFamily="18" charset="0"/>
              </a:rPr>
              <a:t> football.</a:t>
            </a:r>
            <a:endParaRPr lang="ru-RU" altLang="ru-RU" sz="1800" i="1">
              <a:solidFill>
                <a:schemeClr val="tx1"/>
              </a:solidFill>
              <a:latin typeface="Cambria" panose="02040503050406030204" pitchFamily="18" charset="0"/>
            </a:endParaRPr>
          </a:p>
        </p:txBody>
      </p:sp>
      <p:sp>
        <p:nvSpPr>
          <p:cNvPr id="9223" name="Text Box 7">
            <a:extLst>
              <a:ext uri="{FF2B5EF4-FFF2-40B4-BE49-F238E27FC236}">
                <a16:creationId xmlns:a16="http://schemas.microsoft.com/office/drawing/2014/main" id="{54BFB181-9717-46DC-82A4-5BA09B3FC7AF}"/>
              </a:ext>
            </a:extLst>
          </p:cNvPr>
          <p:cNvSpPr txBox="1">
            <a:spLocks noChangeArrowheads="1"/>
          </p:cNvSpPr>
          <p:nvPr/>
        </p:nvSpPr>
        <p:spPr bwMode="auto">
          <a:xfrm>
            <a:off x="323850" y="1125538"/>
            <a:ext cx="8569325"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buClrTx/>
              <a:buSzTx/>
              <a:buFontTx/>
              <a:buAutoNum type="arabicPeriod"/>
            </a:pPr>
            <a:r>
              <a:rPr lang="en-US" altLang="ru-RU" sz="2000">
                <a:solidFill>
                  <a:schemeClr val="tx1"/>
                </a:solidFill>
                <a:latin typeface="Cambria" panose="02040503050406030204" pitchFamily="18" charset="0"/>
              </a:rPr>
              <a:t>Your friends speak English. – </a:t>
            </a:r>
            <a:r>
              <a:rPr lang="en-US" altLang="ru-RU" sz="2000" b="1" i="1">
                <a:solidFill>
                  <a:schemeClr val="tx1"/>
                </a:solidFill>
                <a:latin typeface="Cambria" panose="02040503050406030204" pitchFamily="18" charset="0"/>
              </a:rPr>
              <a:t>He …</a:t>
            </a:r>
          </a:p>
          <a:p>
            <a:pPr eaLnBrk="1" hangingPunct="1">
              <a:buClrTx/>
              <a:buSzTx/>
              <a:buFontTx/>
              <a:buAutoNum type="arabicPeriod"/>
            </a:pPr>
            <a:r>
              <a:rPr lang="en-US" altLang="ru-RU" sz="2000">
                <a:solidFill>
                  <a:schemeClr val="tx1"/>
                </a:solidFill>
                <a:latin typeface="Cambria" panose="02040503050406030204" pitchFamily="18" charset="0"/>
              </a:rPr>
              <a:t>I read a book. – </a:t>
            </a:r>
            <a:r>
              <a:rPr lang="en-US" altLang="ru-RU" sz="2000" b="1" i="1">
                <a:solidFill>
                  <a:schemeClr val="tx1"/>
                </a:solidFill>
                <a:latin typeface="Cambria" panose="02040503050406030204" pitchFamily="18" charset="0"/>
              </a:rPr>
              <a:t>She…</a:t>
            </a:r>
          </a:p>
          <a:p>
            <a:pPr eaLnBrk="1" hangingPunct="1">
              <a:buClrTx/>
              <a:buSzTx/>
              <a:buFontTx/>
              <a:buAutoNum type="arabicPeriod"/>
            </a:pPr>
            <a:r>
              <a:rPr lang="en-US" altLang="ru-RU" sz="2000">
                <a:solidFill>
                  <a:schemeClr val="tx1"/>
                </a:solidFill>
                <a:latin typeface="Cambria" panose="02040503050406030204" pitchFamily="18" charset="0"/>
              </a:rPr>
              <a:t>We write letters. – </a:t>
            </a:r>
            <a:r>
              <a:rPr lang="en-US" altLang="ru-RU" sz="2000" b="1" i="1">
                <a:solidFill>
                  <a:schemeClr val="tx1"/>
                </a:solidFill>
                <a:latin typeface="Cambria" panose="02040503050406030204" pitchFamily="18" charset="0"/>
              </a:rPr>
              <a:t>My sister…</a:t>
            </a:r>
          </a:p>
          <a:p>
            <a:pPr eaLnBrk="1" hangingPunct="1">
              <a:buClrTx/>
              <a:buSzTx/>
              <a:buFontTx/>
              <a:buAutoNum type="arabicPeriod"/>
            </a:pPr>
            <a:r>
              <a:rPr lang="en-US" altLang="ru-RU" sz="2000">
                <a:solidFill>
                  <a:schemeClr val="tx1"/>
                </a:solidFill>
                <a:latin typeface="Cambria" panose="02040503050406030204" pitchFamily="18" charset="0"/>
              </a:rPr>
              <a:t>You go to school.- </a:t>
            </a:r>
            <a:r>
              <a:rPr lang="en-US" altLang="ru-RU" sz="2000" b="1" i="1">
                <a:solidFill>
                  <a:schemeClr val="tx1"/>
                </a:solidFill>
                <a:latin typeface="Cambria" panose="02040503050406030204" pitchFamily="18" charset="0"/>
              </a:rPr>
              <a:t>Sam…</a:t>
            </a:r>
          </a:p>
          <a:p>
            <a:pPr eaLnBrk="1" hangingPunct="1">
              <a:buClrTx/>
              <a:buSzTx/>
              <a:buFontTx/>
              <a:buAutoNum type="arabicPeriod"/>
            </a:pPr>
            <a:r>
              <a:rPr lang="en-US" altLang="ru-RU" sz="2000">
                <a:solidFill>
                  <a:schemeClr val="tx1"/>
                </a:solidFill>
                <a:latin typeface="Cambria" panose="02040503050406030204" pitchFamily="18" charset="0"/>
              </a:rPr>
              <a:t>They get up at nine o’clock in the morning. – </a:t>
            </a:r>
            <a:r>
              <a:rPr lang="en-US" altLang="ru-RU" sz="2000" b="1" i="1">
                <a:solidFill>
                  <a:schemeClr val="tx1"/>
                </a:solidFill>
                <a:latin typeface="Cambria" panose="02040503050406030204" pitchFamily="18" charset="0"/>
              </a:rPr>
              <a:t>Our father…</a:t>
            </a:r>
          </a:p>
          <a:p>
            <a:pPr eaLnBrk="1" hangingPunct="1">
              <a:buClrTx/>
              <a:buSzTx/>
              <a:buFontTx/>
              <a:buAutoNum type="arabicPeriod"/>
            </a:pPr>
            <a:r>
              <a:rPr lang="en-US" altLang="ru-RU" sz="2000">
                <a:solidFill>
                  <a:schemeClr val="tx1"/>
                </a:solidFill>
                <a:latin typeface="Cambria" panose="02040503050406030204" pitchFamily="18" charset="0"/>
              </a:rPr>
              <a:t>They have interesting books.- </a:t>
            </a:r>
            <a:r>
              <a:rPr lang="en-US" altLang="ru-RU" sz="2000" b="1" i="1">
                <a:solidFill>
                  <a:schemeClr val="tx1"/>
                </a:solidFill>
                <a:latin typeface="Cambria" panose="02040503050406030204" pitchFamily="18" charset="0"/>
              </a:rPr>
              <a:t>She…</a:t>
            </a:r>
            <a:endParaRPr lang="ru-RU" altLang="ru-RU" sz="2000">
              <a:solidFill>
                <a:schemeClr val="tx1"/>
              </a:solidFill>
              <a:latin typeface="Cambria" panose="02040503050406030204" pitchFamily="18" charset="0"/>
            </a:endParaRPr>
          </a:p>
        </p:txBody>
      </p:sp>
      <p:sp>
        <p:nvSpPr>
          <p:cNvPr id="9224" name="Text Box 8">
            <a:extLst>
              <a:ext uri="{FF2B5EF4-FFF2-40B4-BE49-F238E27FC236}">
                <a16:creationId xmlns:a16="http://schemas.microsoft.com/office/drawing/2014/main" id="{322C1EB0-E1F4-4D01-A38E-1021BF235BEB}"/>
              </a:ext>
            </a:extLst>
          </p:cNvPr>
          <p:cNvSpPr txBox="1">
            <a:spLocks noChangeArrowheads="1"/>
          </p:cNvSpPr>
          <p:nvPr/>
        </p:nvSpPr>
        <p:spPr bwMode="auto">
          <a:xfrm>
            <a:off x="107950" y="3357563"/>
            <a:ext cx="882015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50000"/>
              </a:spcBef>
              <a:buClrTx/>
              <a:buSzTx/>
              <a:buFontTx/>
              <a:buNone/>
            </a:pPr>
            <a:r>
              <a:rPr lang="en-US" altLang="ru-RU" sz="2400" b="1">
                <a:solidFill>
                  <a:schemeClr val="tx1"/>
                </a:solidFill>
                <a:latin typeface="Cambria" panose="02040503050406030204" pitchFamily="18" charset="0"/>
              </a:rPr>
              <a:t>2. </a:t>
            </a:r>
            <a:r>
              <a:rPr lang="en-US" altLang="ru-RU" sz="2400" b="1" u="sng">
                <a:solidFill>
                  <a:schemeClr val="tx1"/>
                </a:solidFill>
                <a:latin typeface="Cambria" panose="02040503050406030204" pitchFamily="18" charset="0"/>
              </a:rPr>
              <a:t>Make questions from the sentences according to the model.</a:t>
            </a:r>
          </a:p>
          <a:p>
            <a:pPr algn="ctr" eaLnBrk="1" hangingPunct="1">
              <a:spcBef>
                <a:spcPct val="50000"/>
              </a:spcBef>
              <a:buClrTx/>
              <a:buSzTx/>
              <a:buFontTx/>
              <a:buNone/>
            </a:pPr>
            <a:r>
              <a:rPr lang="en-US" altLang="ru-RU" sz="1800" b="1" u="sng">
                <a:solidFill>
                  <a:schemeClr val="tx1"/>
                </a:solidFill>
                <a:latin typeface="Cambria" panose="02040503050406030204" pitchFamily="18" charset="0"/>
              </a:rPr>
              <a:t>Model</a:t>
            </a:r>
            <a:r>
              <a:rPr lang="en-US" altLang="ru-RU" sz="1800" b="1">
                <a:solidFill>
                  <a:schemeClr val="tx1"/>
                </a:solidFill>
                <a:latin typeface="Cambria" panose="02040503050406030204" pitchFamily="18" charset="0"/>
              </a:rPr>
              <a:t>: </a:t>
            </a:r>
            <a:r>
              <a:rPr lang="en-US" altLang="ru-RU" sz="1800">
                <a:solidFill>
                  <a:schemeClr val="tx1"/>
                </a:solidFill>
                <a:latin typeface="Cambria" panose="02040503050406030204" pitchFamily="18" charset="0"/>
              </a:rPr>
              <a:t>We read and write in Russian.- </a:t>
            </a:r>
            <a:r>
              <a:rPr lang="en-US" altLang="ru-RU" sz="1800" i="1">
                <a:solidFill>
                  <a:schemeClr val="tx1"/>
                </a:solidFill>
                <a:latin typeface="Cambria" panose="02040503050406030204" pitchFamily="18" charset="0"/>
              </a:rPr>
              <a:t>Do we read and write in Russian?</a:t>
            </a:r>
            <a:endParaRPr lang="ru-RU" altLang="ru-RU" sz="1800" i="1">
              <a:solidFill>
                <a:schemeClr val="tx1"/>
              </a:solidFill>
              <a:latin typeface="Cambria" panose="02040503050406030204" pitchFamily="18" charset="0"/>
            </a:endParaRPr>
          </a:p>
        </p:txBody>
      </p:sp>
      <p:sp>
        <p:nvSpPr>
          <p:cNvPr id="10241" name="Text Box 1">
            <a:extLst>
              <a:ext uri="{FF2B5EF4-FFF2-40B4-BE49-F238E27FC236}">
                <a16:creationId xmlns:a16="http://schemas.microsoft.com/office/drawing/2014/main" id="{FBF9DD79-1D6C-44AD-A52F-06CE33F6357A}"/>
              </a:ext>
            </a:extLst>
          </p:cNvPr>
          <p:cNvSpPr txBox="1">
            <a:spLocks noChangeArrowheads="1"/>
          </p:cNvSpPr>
          <p:nvPr/>
        </p:nvSpPr>
        <p:spPr bwMode="auto">
          <a:xfrm>
            <a:off x="323850" y="4292600"/>
            <a:ext cx="8135938"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buClrTx/>
              <a:buSzTx/>
              <a:buFontTx/>
              <a:buAutoNum type="arabicPeriod"/>
              <a:defRPr/>
            </a:pPr>
            <a:r>
              <a:rPr lang="en-US" altLang="ru-RU" sz="2000" dirty="0">
                <a:solidFill>
                  <a:schemeClr val="tx1"/>
                </a:solidFill>
                <a:latin typeface="Cambria" panose="02040503050406030204" pitchFamily="18" charset="0"/>
              </a:rPr>
              <a:t>She likes animals.- …</a:t>
            </a:r>
          </a:p>
          <a:p>
            <a:pPr eaLnBrk="1" hangingPunct="1">
              <a:buClrTx/>
              <a:buSzTx/>
              <a:buFontTx/>
              <a:buAutoNum type="arabicPeriod"/>
              <a:defRPr/>
            </a:pPr>
            <a:r>
              <a:rPr lang="en-US" altLang="ru-RU" sz="2000" dirty="0">
                <a:solidFill>
                  <a:schemeClr val="tx1"/>
                </a:solidFill>
                <a:latin typeface="Cambria" panose="02040503050406030204" pitchFamily="18" charset="0"/>
              </a:rPr>
              <a:t>They play football.-…</a:t>
            </a:r>
          </a:p>
          <a:p>
            <a:pPr eaLnBrk="1" hangingPunct="1">
              <a:buClrTx/>
              <a:buSzTx/>
              <a:buFontTx/>
              <a:buAutoNum type="arabicPeriod"/>
              <a:defRPr/>
            </a:pPr>
            <a:r>
              <a:rPr lang="en-US" altLang="ru-RU" sz="2000" dirty="0">
                <a:solidFill>
                  <a:schemeClr val="tx1"/>
                </a:solidFill>
                <a:latin typeface="Cambria" panose="02040503050406030204" pitchFamily="18" charset="0"/>
              </a:rPr>
              <a:t>His mother cooks dinner in the morning.-…</a:t>
            </a:r>
          </a:p>
          <a:p>
            <a:pPr eaLnBrk="1" hangingPunct="1">
              <a:buClrTx/>
              <a:buSzTx/>
              <a:buFontTx/>
              <a:buAutoNum type="arabicPeriod"/>
              <a:defRPr/>
            </a:pPr>
            <a:r>
              <a:rPr lang="en-US" altLang="ru-RU" sz="2000" dirty="0">
                <a:solidFill>
                  <a:schemeClr val="tx1"/>
                </a:solidFill>
                <a:latin typeface="Cambria" panose="02040503050406030204" pitchFamily="18" charset="0"/>
              </a:rPr>
              <a:t>He reads newspapers every evening.-…</a:t>
            </a:r>
          </a:p>
          <a:p>
            <a:pPr eaLnBrk="1" hangingPunct="1">
              <a:buClrTx/>
              <a:buSzTx/>
              <a:buFontTx/>
              <a:buAutoNum type="arabicPeriod"/>
              <a:defRPr/>
            </a:pPr>
            <a:r>
              <a:rPr lang="en-US" altLang="ru-RU" sz="2000" dirty="0">
                <a:solidFill>
                  <a:schemeClr val="tx1"/>
                </a:solidFill>
                <a:latin typeface="Cambria" panose="02040503050406030204" pitchFamily="18" charset="0"/>
              </a:rPr>
              <a:t>You have holidays in summer.-…</a:t>
            </a:r>
            <a:endParaRPr lang="ru-RU" altLang="ru-RU" sz="2000" dirty="0">
              <a:solidFill>
                <a:schemeClr val="tx1"/>
              </a:solidFill>
              <a:latin typeface="Cambria" panose="02040503050406030204" pitchFamily="18" charset="0"/>
            </a:endParaRPr>
          </a:p>
          <a:p>
            <a:pPr eaLnBrk="1" hangingPunct="1">
              <a:buClrTx/>
              <a:buSzTx/>
              <a:buFontTx/>
              <a:buAutoNum type="arabicPeriod"/>
              <a:defRPr/>
            </a:pPr>
            <a:endParaRPr lang="ru-RU" altLang="ru-RU" sz="2000" dirty="0">
              <a:solidFill>
                <a:schemeClr val="tx1"/>
              </a:solidFill>
              <a:latin typeface="Cambria" panose="02040503050406030204" pitchFamily="18" charset="0"/>
            </a:endParaRPr>
          </a:p>
          <a:p>
            <a:pPr marL="0" indent="0" eaLnBrk="1" hangingPunct="1">
              <a:buClrTx/>
              <a:buSzTx/>
              <a:buFont typeface="Wingdings 2" panose="05020102010507070707" pitchFamily="18" charset="2"/>
              <a:buNone/>
              <a:defRPr/>
            </a:pPr>
            <a:r>
              <a:rPr lang="en-US" altLang="ru-RU" sz="2000" dirty="0">
                <a:solidFill>
                  <a:schemeClr val="tx1"/>
                </a:solidFill>
                <a:latin typeface="Cambria" panose="02040503050406030204" pitchFamily="18" charset="0"/>
              </a:rPr>
              <a:t>https://yadi.sk/d/69S2qDhhflqprg</a:t>
            </a:r>
            <a:endParaRPr lang="ru-RU" altLang="ru-RU" sz="2000" dirty="0">
              <a:solidFill>
                <a:schemeClr val="tx1"/>
              </a:solidFill>
              <a:latin typeface="Cambria" panose="02040503050406030204" pitchFamily="18" charset="0"/>
            </a:endParaRPr>
          </a:p>
        </p:txBody>
      </p:sp>
      <p:pic>
        <p:nvPicPr>
          <p:cNvPr id="10240" name="Picture 0" descr="welldone">
            <a:extLst>
              <a:ext uri="{FF2B5EF4-FFF2-40B4-BE49-F238E27FC236}">
                <a16:creationId xmlns:a16="http://schemas.microsoft.com/office/drawing/2014/main" id="{3B03100D-42A5-424E-A6E3-2DCC8BF9B2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25" y="4292600"/>
            <a:ext cx="2071688"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slide(fromBottom)">
                                      <p:cBhvr>
                                        <p:cTn id="7" dur="500"/>
                                        <p:tgtEl>
                                          <p:spTgt spid="92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223"/>
                                        </p:tgtEl>
                                        <p:attrNameLst>
                                          <p:attrName>style.visibility</p:attrName>
                                        </p:attrNameLst>
                                      </p:cBhvr>
                                      <p:to>
                                        <p:strVal val="visible"/>
                                      </p:to>
                                    </p:set>
                                    <p:animEffect transition="in" filter="slide(fromBottom)">
                                      <p:cBhvr>
                                        <p:cTn id="12" dur="500"/>
                                        <p:tgtEl>
                                          <p:spTgt spid="92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9224"/>
                                        </p:tgtEl>
                                        <p:attrNameLst>
                                          <p:attrName>style.visibility</p:attrName>
                                        </p:attrNameLst>
                                      </p:cBhvr>
                                      <p:to>
                                        <p:strVal val="visible"/>
                                      </p:to>
                                    </p:set>
                                    <p:anim calcmode="lin" valueType="num">
                                      <p:cBhvr>
                                        <p:cTn id="17" dur="500" fill="hold"/>
                                        <p:tgtEl>
                                          <p:spTgt spid="9224"/>
                                        </p:tgtEl>
                                        <p:attrNameLst>
                                          <p:attrName>ppt_w</p:attrName>
                                        </p:attrNameLst>
                                      </p:cBhvr>
                                      <p:tavLst>
                                        <p:tav tm="0">
                                          <p:val>
                                            <p:fltVal val="0"/>
                                          </p:val>
                                        </p:tav>
                                        <p:tav tm="100000">
                                          <p:val>
                                            <p:strVal val="#ppt_w"/>
                                          </p:val>
                                        </p:tav>
                                      </p:tavLst>
                                    </p:anim>
                                    <p:anim calcmode="lin" valueType="num">
                                      <p:cBhvr>
                                        <p:cTn id="18" dur="500" fill="hold"/>
                                        <p:tgtEl>
                                          <p:spTgt spid="9224"/>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10241"/>
                                        </p:tgtEl>
                                        <p:attrNameLst>
                                          <p:attrName>style.visibility</p:attrName>
                                        </p:attrNameLst>
                                      </p:cBhvr>
                                      <p:to>
                                        <p:strVal val="visible"/>
                                      </p:to>
                                    </p:set>
                                    <p:anim calcmode="lin" valueType="num">
                                      <p:cBhvr>
                                        <p:cTn id="23" dur="500" fill="hold"/>
                                        <p:tgtEl>
                                          <p:spTgt spid="10241"/>
                                        </p:tgtEl>
                                        <p:attrNameLst>
                                          <p:attrName>ppt_w</p:attrName>
                                        </p:attrNameLst>
                                      </p:cBhvr>
                                      <p:tavLst>
                                        <p:tav tm="0">
                                          <p:val>
                                            <p:fltVal val="0"/>
                                          </p:val>
                                        </p:tav>
                                        <p:tav tm="100000">
                                          <p:val>
                                            <p:strVal val="#ppt_w"/>
                                          </p:val>
                                        </p:tav>
                                      </p:tavLst>
                                    </p:anim>
                                    <p:anim calcmode="lin" valueType="num">
                                      <p:cBhvr>
                                        <p:cTn id="24" dur="500" fill="hold"/>
                                        <p:tgtEl>
                                          <p:spTgt spid="10241"/>
                                        </p:tgtEl>
                                        <p:attrNameLst>
                                          <p:attrName>ppt_h</p:attrName>
                                        </p:attrNameLst>
                                      </p:cBhvr>
                                      <p:tavLst>
                                        <p:tav tm="0">
                                          <p:val>
                                            <p:strVal val="#ppt_h"/>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3" presetClass="entr" presetSubtype="0" fill="hold" nodeType="clickEffect">
                                  <p:stCondLst>
                                    <p:cond delay="0"/>
                                  </p:stCondLst>
                                  <p:childTnLst>
                                    <p:set>
                                      <p:cBhvr>
                                        <p:cTn id="28" dur="1" fill="hold">
                                          <p:stCondLst>
                                            <p:cond delay="0"/>
                                          </p:stCondLst>
                                        </p:cTn>
                                        <p:tgtEl>
                                          <p:spTgt spid="10240"/>
                                        </p:tgtEl>
                                        <p:attrNameLst>
                                          <p:attrName>style.visibility</p:attrName>
                                        </p:attrNameLst>
                                      </p:cBhvr>
                                      <p:to>
                                        <p:strVal val="visible"/>
                                      </p:to>
                                    </p:set>
                                    <p:anim calcmode="lin" valueType="num">
                                      <p:cBhvr>
                                        <p:cTn id="29" dur="500" fill="hold"/>
                                        <p:tgtEl>
                                          <p:spTgt spid="10240"/>
                                        </p:tgtEl>
                                        <p:attrNameLst>
                                          <p:attrName>ppt_w</p:attrName>
                                        </p:attrNameLst>
                                      </p:cBhvr>
                                      <p:tavLst>
                                        <p:tav tm="0">
                                          <p:val>
                                            <p:fltVal val="0"/>
                                          </p:val>
                                        </p:tav>
                                        <p:tav tm="100000">
                                          <p:val>
                                            <p:strVal val="#ppt_w"/>
                                          </p:val>
                                        </p:tav>
                                      </p:tavLst>
                                    </p:anim>
                                    <p:anim calcmode="lin" valueType="num">
                                      <p:cBhvr>
                                        <p:cTn id="30" dur="500" fill="hold"/>
                                        <p:tgtEl>
                                          <p:spTgt spid="10240"/>
                                        </p:tgtEl>
                                        <p:attrNameLst>
                                          <p:attrName>ppt_h</p:attrName>
                                        </p:attrNameLst>
                                      </p:cBhvr>
                                      <p:tavLst>
                                        <p:tav tm="0">
                                          <p:val>
                                            <p:fltVal val="0"/>
                                          </p:val>
                                        </p:tav>
                                        <p:tav tm="100000">
                                          <p:val>
                                            <p:strVal val="#ppt_h"/>
                                          </p:val>
                                        </p:tav>
                                      </p:tavLst>
                                    </p:anim>
                                    <p:animEffect transition="in" filter="fade">
                                      <p:cBhvr>
                                        <p:cTn id="31" dur="500"/>
                                        <p:tgtEl>
                                          <p:spTgt spid="102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p:bldP spid="9223" grpId="0"/>
      <p:bldP spid="9224" grpId="0"/>
      <p:bldP spid="1024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3">
            <a:extLst>
              <a:ext uri="{FF2B5EF4-FFF2-40B4-BE49-F238E27FC236}">
                <a16:creationId xmlns:a16="http://schemas.microsoft.com/office/drawing/2014/main" id="{C4C06B1F-4A3B-48AB-8710-CEAB8F81EA33}"/>
              </a:ext>
            </a:extLst>
          </p:cNvPr>
          <p:cNvSpPr txBox="1">
            <a:spLocks noChangeArrowheads="1"/>
          </p:cNvSpPr>
          <p:nvPr/>
        </p:nvSpPr>
        <p:spPr bwMode="auto">
          <a:xfrm>
            <a:off x="323850" y="188913"/>
            <a:ext cx="8820150"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0"/>
              </a:spcBef>
              <a:buClrTx/>
              <a:buSzTx/>
              <a:buFontTx/>
              <a:buNone/>
            </a:pPr>
            <a:r>
              <a:rPr lang="en-US" altLang="ru-RU" sz="2000" b="1">
                <a:solidFill>
                  <a:schemeClr val="tx1"/>
                </a:solidFill>
                <a:latin typeface="Cambria" panose="02040503050406030204" pitchFamily="18" charset="0"/>
              </a:rPr>
              <a:t>3. </a:t>
            </a:r>
            <a:r>
              <a:rPr lang="en-US" altLang="ru-RU" sz="2000" b="1" u="sng">
                <a:solidFill>
                  <a:schemeClr val="tx1"/>
                </a:solidFill>
                <a:latin typeface="Cambria" panose="02040503050406030204" pitchFamily="18" charset="0"/>
              </a:rPr>
              <a:t>Make negative sentences according to the model. </a:t>
            </a:r>
          </a:p>
          <a:p>
            <a:pPr algn="ctr" eaLnBrk="1" hangingPunct="1">
              <a:spcBef>
                <a:spcPct val="0"/>
              </a:spcBef>
              <a:buClrTx/>
              <a:buSzTx/>
              <a:buFontTx/>
              <a:buNone/>
            </a:pPr>
            <a:r>
              <a:rPr lang="en-US" altLang="ru-RU" sz="2000" b="1" u="sng">
                <a:solidFill>
                  <a:schemeClr val="tx1"/>
                </a:solidFill>
                <a:latin typeface="Cambria" panose="02040503050406030204" pitchFamily="18" charset="0"/>
              </a:rPr>
              <a:t>Use </a:t>
            </a:r>
            <a:r>
              <a:rPr lang="en-US" altLang="ru-RU" sz="2000" b="1" i="1" u="sng">
                <a:solidFill>
                  <a:srgbClr val="000099"/>
                </a:solidFill>
                <a:latin typeface="Cambria" panose="02040503050406030204" pitchFamily="18" charset="0"/>
              </a:rPr>
              <a:t>do not (don’t)</a:t>
            </a:r>
            <a:r>
              <a:rPr lang="en-US" altLang="ru-RU" sz="2000" b="1" u="sng">
                <a:solidFill>
                  <a:schemeClr val="tx1"/>
                </a:solidFill>
                <a:latin typeface="Cambria" panose="02040503050406030204" pitchFamily="18" charset="0"/>
              </a:rPr>
              <a:t> or </a:t>
            </a:r>
            <a:r>
              <a:rPr lang="en-US" altLang="ru-RU" sz="2000" b="1" i="1" u="sng">
                <a:solidFill>
                  <a:srgbClr val="000099"/>
                </a:solidFill>
                <a:latin typeface="Cambria" panose="02040503050406030204" pitchFamily="18" charset="0"/>
              </a:rPr>
              <a:t>does not (doesn’t)</a:t>
            </a:r>
          </a:p>
          <a:p>
            <a:pPr algn="ctr" eaLnBrk="1" hangingPunct="1">
              <a:spcBef>
                <a:spcPct val="0"/>
              </a:spcBef>
              <a:buClrTx/>
              <a:buSzTx/>
              <a:buFontTx/>
              <a:buNone/>
            </a:pPr>
            <a:r>
              <a:rPr lang="en-US" altLang="ru-RU" sz="1800" b="1" u="sng">
                <a:solidFill>
                  <a:schemeClr val="tx1"/>
                </a:solidFill>
                <a:latin typeface="Cambria" panose="02040503050406030204" pitchFamily="18" charset="0"/>
              </a:rPr>
              <a:t>Model</a:t>
            </a:r>
            <a:r>
              <a:rPr lang="en-US" altLang="ru-RU" sz="1800" b="1">
                <a:solidFill>
                  <a:schemeClr val="tx1"/>
                </a:solidFill>
                <a:latin typeface="Cambria" panose="02040503050406030204" pitchFamily="18" charset="0"/>
              </a:rPr>
              <a:t>: </a:t>
            </a:r>
            <a:r>
              <a:rPr lang="en-US" altLang="ru-RU" sz="1800">
                <a:solidFill>
                  <a:schemeClr val="tx1"/>
                </a:solidFill>
                <a:latin typeface="Cambria" panose="02040503050406030204" pitchFamily="18" charset="0"/>
              </a:rPr>
              <a:t>I play chess. (cards).- </a:t>
            </a:r>
            <a:r>
              <a:rPr lang="en-US" altLang="ru-RU" sz="1800" i="1">
                <a:solidFill>
                  <a:schemeClr val="tx1"/>
                </a:solidFill>
                <a:latin typeface="Cambria" panose="02040503050406030204" pitchFamily="18" charset="0"/>
              </a:rPr>
              <a:t>I do not (don’t) play cards.</a:t>
            </a:r>
            <a:endParaRPr lang="ru-RU" altLang="ru-RU" sz="1800" i="1">
              <a:solidFill>
                <a:schemeClr val="tx1"/>
              </a:solidFill>
              <a:latin typeface="Cambria" panose="02040503050406030204" pitchFamily="18" charset="0"/>
            </a:endParaRPr>
          </a:p>
        </p:txBody>
      </p:sp>
      <p:sp>
        <p:nvSpPr>
          <p:cNvPr id="14340" name="Text Box 4">
            <a:extLst>
              <a:ext uri="{FF2B5EF4-FFF2-40B4-BE49-F238E27FC236}">
                <a16:creationId xmlns:a16="http://schemas.microsoft.com/office/drawing/2014/main" id="{1914035D-6F0D-4A4C-A53F-437674AC290B}"/>
              </a:ext>
            </a:extLst>
          </p:cNvPr>
          <p:cNvSpPr txBox="1">
            <a:spLocks noChangeArrowheads="1"/>
          </p:cNvSpPr>
          <p:nvPr/>
        </p:nvSpPr>
        <p:spPr bwMode="auto">
          <a:xfrm>
            <a:off x="323850" y="1125538"/>
            <a:ext cx="8569325"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buClrTx/>
              <a:buSzTx/>
              <a:buFontTx/>
              <a:buAutoNum type="arabicPeriod"/>
            </a:pPr>
            <a:r>
              <a:rPr lang="en-US" altLang="ru-RU" sz="2000">
                <a:solidFill>
                  <a:schemeClr val="tx1"/>
                </a:solidFill>
                <a:latin typeface="Cambria" panose="02040503050406030204" pitchFamily="18" charset="0"/>
              </a:rPr>
              <a:t>Bill plays the piano very well. (guitar) –</a:t>
            </a:r>
            <a:r>
              <a:rPr lang="en-US" altLang="ru-RU" sz="2000" b="1" i="1">
                <a:solidFill>
                  <a:schemeClr val="tx1"/>
                </a:solidFill>
                <a:latin typeface="Cambria" panose="02040503050406030204" pitchFamily="18" charset="0"/>
              </a:rPr>
              <a:t>…</a:t>
            </a:r>
          </a:p>
          <a:p>
            <a:pPr eaLnBrk="1" hangingPunct="1">
              <a:buClrTx/>
              <a:buSzTx/>
              <a:buFontTx/>
              <a:buAutoNum type="arabicPeriod"/>
            </a:pPr>
            <a:r>
              <a:rPr lang="en-US" altLang="ru-RU" sz="2000">
                <a:solidFill>
                  <a:schemeClr val="tx1"/>
                </a:solidFill>
                <a:latin typeface="Cambria" panose="02040503050406030204" pitchFamily="18" charset="0"/>
              </a:rPr>
              <a:t>You speak English. (French)– </a:t>
            </a:r>
            <a:r>
              <a:rPr lang="en-US" altLang="ru-RU" sz="2000" b="1" i="1">
                <a:solidFill>
                  <a:schemeClr val="tx1"/>
                </a:solidFill>
                <a:latin typeface="Cambria" panose="02040503050406030204" pitchFamily="18" charset="0"/>
              </a:rPr>
              <a:t>…</a:t>
            </a:r>
          </a:p>
          <a:p>
            <a:pPr eaLnBrk="1" hangingPunct="1">
              <a:buClrTx/>
              <a:buSzTx/>
              <a:buFontTx/>
              <a:buAutoNum type="arabicPeriod"/>
            </a:pPr>
            <a:r>
              <a:rPr lang="en-US" altLang="ru-RU" sz="2000">
                <a:solidFill>
                  <a:schemeClr val="tx1"/>
                </a:solidFill>
                <a:latin typeface="Cambria" panose="02040503050406030204" pitchFamily="18" charset="0"/>
              </a:rPr>
              <a:t>The children play football on Mondays. (hockey) – </a:t>
            </a:r>
            <a:r>
              <a:rPr lang="en-US" altLang="ru-RU" sz="2000" b="1" i="1">
                <a:solidFill>
                  <a:schemeClr val="tx1"/>
                </a:solidFill>
                <a:latin typeface="Cambria" panose="02040503050406030204" pitchFamily="18" charset="0"/>
              </a:rPr>
              <a:t>…</a:t>
            </a:r>
          </a:p>
          <a:p>
            <a:pPr eaLnBrk="1" hangingPunct="1">
              <a:buClrTx/>
              <a:buSzTx/>
              <a:buFontTx/>
              <a:buAutoNum type="arabicPeriod"/>
            </a:pPr>
            <a:r>
              <a:rPr lang="en-US" altLang="ru-RU" sz="2000">
                <a:solidFill>
                  <a:schemeClr val="tx1"/>
                </a:solidFill>
                <a:latin typeface="Cambria" panose="02040503050406030204" pitchFamily="18" charset="0"/>
              </a:rPr>
              <a:t>Barbara works in London. (live)- </a:t>
            </a:r>
            <a:r>
              <a:rPr lang="en-US" altLang="ru-RU" sz="2000" b="1" i="1">
                <a:solidFill>
                  <a:schemeClr val="tx1"/>
                </a:solidFill>
                <a:latin typeface="Cambria" panose="02040503050406030204" pitchFamily="18" charset="0"/>
              </a:rPr>
              <a:t>…</a:t>
            </a:r>
          </a:p>
          <a:p>
            <a:pPr eaLnBrk="1" hangingPunct="1">
              <a:buClrTx/>
              <a:buSzTx/>
              <a:buFontTx/>
              <a:buAutoNum type="arabicPeriod"/>
            </a:pPr>
            <a:r>
              <a:rPr lang="en-US" altLang="ru-RU" sz="2000">
                <a:solidFill>
                  <a:schemeClr val="tx1"/>
                </a:solidFill>
                <a:latin typeface="Cambria" panose="02040503050406030204" pitchFamily="18" charset="0"/>
              </a:rPr>
              <a:t>My father writes novels. (poetry) – </a:t>
            </a:r>
            <a:r>
              <a:rPr lang="en-US" altLang="ru-RU" sz="2000" b="1" i="1">
                <a:solidFill>
                  <a:schemeClr val="tx1"/>
                </a:solidFill>
                <a:latin typeface="Cambria" panose="02040503050406030204" pitchFamily="18" charset="0"/>
              </a:rPr>
              <a:t>…</a:t>
            </a:r>
          </a:p>
          <a:p>
            <a:pPr eaLnBrk="1" hangingPunct="1">
              <a:buClrTx/>
              <a:buSzTx/>
              <a:buFontTx/>
              <a:buAutoNum type="arabicPeriod"/>
            </a:pPr>
            <a:r>
              <a:rPr lang="en-US" altLang="ru-RU" sz="2000">
                <a:solidFill>
                  <a:schemeClr val="tx1"/>
                </a:solidFill>
                <a:latin typeface="Cambria" panose="02040503050406030204" pitchFamily="18" charset="0"/>
              </a:rPr>
              <a:t>I swim very well. (dive)- </a:t>
            </a:r>
            <a:r>
              <a:rPr lang="en-US" altLang="ru-RU" sz="2000" b="1" i="1">
                <a:solidFill>
                  <a:schemeClr val="tx1"/>
                </a:solidFill>
                <a:latin typeface="Cambria" panose="02040503050406030204" pitchFamily="18" charset="0"/>
              </a:rPr>
              <a:t>…</a:t>
            </a:r>
            <a:endParaRPr lang="ru-RU" altLang="ru-RU" sz="2000">
              <a:solidFill>
                <a:schemeClr val="tx1"/>
              </a:solidFill>
              <a:latin typeface="Cambria" panose="02040503050406030204" pitchFamily="18" charset="0"/>
            </a:endParaRPr>
          </a:p>
        </p:txBody>
      </p:sp>
      <p:sp>
        <p:nvSpPr>
          <p:cNvPr id="14341" name="Text Box 5">
            <a:extLst>
              <a:ext uri="{FF2B5EF4-FFF2-40B4-BE49-F238E27FC236}">
                <a16:creationId xmlns:a16="http://schemas.microsoft.com/office/drawing/2014/main" id="{F2F3600A-4427-479A-A538-02DE431EE0A0}"/>
              </a:ext>
            </a:extLst>
          </p:cNvPr>
          <p:cNvSpPr txBox="1">
            <a:spLocks noChangeArrowheads="1"/>
          </p:cNvSpPr>
          <p:nvPr/>
        </p:nvSpPr>
        <p:spPr bwMode="auto">
          <a:xfrm>
            <a:off x="107950" y="3357563"/>
            <a:ext cx="8820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50000"/>
              </a:spcBef>
              <a:buClrTx/>
              <a:buSzTx/>
              <a:buFontTx/>
              <a:buNone/>
            </a:pPr>
            <a:r>
              <a:rPr lang="en-US" altLang="ru-RU" sz="2000" b="1">
                <a:solidFill>
                  <a:schemeClr val="tx1"/>
                </a:solidFill>
                <a:latin typeface="Cambria" panose="02040503050406030204" pitchFamily="18" charset="0"/>
              </a:rPr>
              <a:t>4. </a:t>
            </a:r>
            <a:r>
              <a:rPr lang="en-US" altLang="ru-RU" sz="2000" b="1" u="sng">
                <a:solidFill>
                  <a:schemeClr val="tx1"/>
                </a:solidFill>
                <a:latin typeface="Cambria" panose="02040503050406030204" pitchFamily="18" charset="0"/>
              </a:rPr>
              <a:t>Choose the verb from the list and complete the text.</a:t>
            </a:r>
          </a:p>
        </p:txBody>
      </p:sp>
      <p:sp>
        <p:nvSpPr>
          <p:cNvPr id="14342" name="Text Box 6">
            <a:extLst>
              <a:ext uri="{FF2B5EF4-FFF2-40B4-BE49-F238E27FC236}">
                <a16:creationId xmlns:a16="http://schemas.microsoft.com/office/drawing/2014/main" id="{5BF477F7-5155-4087-9A2A-716EE1E5BB18}"/>
              </a:ext>
            </a:extLst>
          </p:cNvPr>
          <p:cNvSpPr txBox="1">
            <a:spLocks noChangeArrowheads="1"/>
          </p:cNvSpPr>
          <p:nvPr/>
        </p:nvSpPr>
        <p:spPr bwMode="auto">
          <a:xfrm>
            <a:off x="250825" y="3789363"/>
            <a:ext cx="81359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buClrTx/>
              <a:buSzTx/>
              <a:buFontTx/>
              <a:buNone/>
            </a:pPr>
            <a:r>
              <a:rPr lang="en-US" altLang="ru-RU" sz="2000" b="1">
                <a:solidFill>
                  <a:srgbClr val="000099"/>
                </a:solidFill>
                <a:latin typeface="Cambria" panose="02040503050406030204" pitchFamily="18" charset="0"/>
              </a:rPr>
              <a:t>watch  leave   catch   do   read   meet   return   have   get   start   </a:t>
            </a:r>
            <a:r>
              <a:rPr lang="en-US" altLang="ru-RU" sz="2000" b="1">
                <a:solidFill>
                  <a:srgbClr val="008000"/>
                </a:solidFill>
                <a:latin typeface="Cambria" panose="02040503050406030204" pitchFamily="18" charset="0"/>
              </a:rPr>
              <a:t>be </a:t>
            </a:r>
            <a:endParaRPr lang="ru-RU" altLang="ru-RU" sz="2000" b="1">
              <a:solidFill>
                <a:srgbClr val="008000"/>
              </a:solidFill>
              <a:latin typeface="Cambria" panose="02040503050406030204" pitchFamily="18" charset="0"/>
            </a:endParaRPr>
          </a:p>
        </p:txBody>
      </p:sp>
      <p:sp>
        <p:nvSpPr>
          <p:cNvPr id="14343" name="Text Box 7">
            <a:extLst>
              <a:ext uri="{FF2B5EF4-FFF2-40B4-BE49-F238E27FC236}">
                <a16:creationId xmlns:a16="http://schemas.microsoft.com/office/drawing/2014/main" id="{8DE78185-F272-4CD4-8245-FE94DE9A885F}"/>
              </a:ext>
            </a:extLst>
          </p:cNvPr>
          <p:cNvSpPr txBox="1">
            <a:spLocks noChangeArrowheads="1"/>
          </p:cNvSpPr>
          <p:nvPr/>
        </p:nvSpPr>
        <p:spPr bwMode="auto">
          <a:xfrm>
            <a:off x="179388" y="4221163"/>
            <a:ext cx="8785225"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just" eaLnBrk="1" hangingPunct="1">
              <a:spcBef>
                <a:spcPct val="50000"/>
              </a:spcBef>
              <a:buClrTx/>
              <a:buSzTx/>
              <a:buFontTx/>
              <a:buNone/>
            </a:pPr>
            <a:r>
              <a:rPr lang="en-US" altLang="ru-RU" sz="2000">
                <a:solidFill>
                  <a:schemeClr val="tx1"/>
                </a:solidFill>
                <a:latin typeface="Cambria" panose="02040503050406030204" pitchFamily="18" charset="0"/>
              </a:rPr>
              <a:t>       James 1)…. a student. He 2)……..up early every morning and 3) …..breakfast with his family. Then he 4) …………..for school. James 5)………….. the bus to school because his school is far from his home. He 6)….…….. his friends at school before he 7)……….. lessons. After school, he 8)………… home and 9)………his homework. In the evening, he usually 10) ………… TV or 11)……………...a book.</a:t>
            </a:r>
            <a:endParaRPr lang="ru-RU" altLang="ru-RU" sz="2000">
              <a:solidFill>
                <a:schemeClr val="tx1"/>
              </a:solidFill>
              <a:latin typeface="Cambria" panose="02040503050406030204" pitchFamily="18" charset="0"/>
            </a:endParaRPr>
          </a:p>
        </p:txBody>
      </p:sp>
      <p:sp>
        <p:nvSpPr>
          <p:cNvPr id="16391" name="Text Box 14">
            <a:extLst>
              <a:ext uri="{FF2B5EF4-FFF2-40B4-BE49-F238E27FC236}">
                <a16:creationId xmlns:a16="http://schemas.microsoft.com/office/drawing/2014/main" id="{E8B455DF-92A3-435A-904C-2CCEF0F34A90}"/>
              </a:ext>
            </a:extLst>
          </p:cNvPr>
          <p:cNvSpPr txBox="1">
            <a:spLocks noChangeArrowheads="1"/>
          </p:cNvSpPr>
          <p:nvPr/>
        </p:nvSpPr>
        <p:spPr bwMode="auto">
          <a:xfrm>
            <a:off x="1619250" y="414972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endParaRPr lang="ru-RU" altLang="ru-RU" sz="1800">
              <a:solidFill>
                <a:schemeClr val="tx1"/>
              </a:solidFill>
              <a:latin typeface="Arial" panose="020B0604020202020204" pitchFamily="34" charset="0"/>
            </a:endParaRPr>
          </a:p>
        </p:txBody>
      </p:sp>
      <p:sp>
        <p:nvSpPr>
          <p:cNvPr id="14359" name="Text Box 23">
            <a:extLst>
              <a:ext uri="{FF2B5EF4-FFF2-40B4-BE49-F238E27FC236}">
                <a16:creationId xmlns:a16="http://schemas.microsoft.com/office/drawing/2014/main" id="{0B2AE36B-C3FB-4640-8D1A-B08FB602F04F}"/>
              </a:ext>
            </a:extLst>
          </p:cNvPr>
          <p:cNvSpPr txBox="1">
            <a:spLocks noChangeArrowheads="1"/>
          </p:cNvSpPr>
          <p:nvPr/>
        </p:nvSpPr>
        <p:spPr bwMode="auto">
          <a:xfrm>
            <a:off x="611188" y="5373688"/>
            <a:ext cx="10080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en-US" altLang="ru-RU" sz="1900" b="1">
                <a:solidFill>
                  <a:srgbClr val="008000"/>
                </a:solidFill>
                <a:latin typeface="Cambria" panose="02040503050406030204" pitchFamily="18" charset="0"/>
              </a:rPr>
              <a:t> </a:t>
            </a:r>
            <a:endParaRPr lang="ru-RU" altLang="ru-RU" sz="1900" b="1">
              <a:solidFill>
                <a:srgbClr val="008000"/>
              </a:solidFill>
              <a:latin typeface="Cambria" panose="0204050305040603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 calcmode="lin" valueType="num">
                                      <p:cBhvr>
                                        <p:cTn id="7" dur="500" fill="hold"/>
                                        <p:tgtEl>
                                          <p:spTgt spid="14339"/>
                                        </p:tgtEl>
                                        <p:attrNameLst>
                                          <p:attrName>ppt_w</p:attrName>
                                        </p:attrNameLst>
                                      </p:cBhvr>
                                      <p:tavLst>
                                        <p:tav tm="0">
                                          <p:val>
                                            <p:fltVal val="0"/>
                                          </p:val>
                                        </p:tav>
                                        <p:tav tm="100000">
                                          <p:val>
                                            <p:strVal val="#ppt_w"/>
                                          </p:val>
                                        </p:tav>
                                      </p:tavLst>
                                    </p:anim>
                                    <p:anim calcmode="lin" valueType="num">
                                      <p:cBhvr>
                                        <p:cTn id="8" dur="500" fill="hold"/>
                                        <p:tgtEl>
                                          <p:spTgt spid="14339"/>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4340"/>
                                        </p:tgtEl>
                                        <p:attrNameLst>
                                          <p:attrName>style.visibility</p:attrName>
                                        </p:attrNameLst>
                                      </p:cBhvr>
                                      <p:to>
                                        <p:strVal val="visible"/>
                                      </p:to>
                                    </p:set>
                                    <p:anim calcmode="lin" valueType="num">
                                      <p:cBhvr>
                                        <p:cTn id="13" dur="500" fill="hold"/>
                                        <p:tgtEl>
                                          <p:spTgt spid="14340"/>
                                        </p:tgtEl>
                                        <p:attrNameLst>
                                          <p:attrName>ppt_w</p:attrName>
                                        </p:attrNameLst>
                                      </p:cBhvr>
                                      <p:tavLst>
                                        <p:tav tm="0">
                                          <p:val>
                                            <p:fltVal val="0"/>
                                          </p:val>
                                        </p:tav>
                                        <p:tav tm="100000">
                                          <p:val>
                                            <p:strVal val="#ppt_w"/>
                                          </p:val>
                                        </p:tav>
                                      </p:tavLst>
                                    </p:anim>
                                    <p:anim calcmode="lin" valueType="num">
                                      <p:cBhvr>
                                        <p:cTn id="14" dur="500" fill="hold"/>
                                        <p:tgtEl>
                                          <p:spTgt spid="14340"/>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14341"/>
                                        </p:tgtEl>
                                        <p:attrNameLst>
                                          <p:attrName>style.visibility</p:attrName>
                                        </p:attrNameLst>
                                      </p:cBhvr>
                                      <p:to>
                                        <p:strVal val="visible"/>
                                      </p:to>
                                    </p:set>
                                    <p:anim calcmode="lin" valueType="num">
                                      <p:cBhvr>
                                        <p:cTn id="19" dur="500" fill="hold"/>
                                        <p:tgtEl>
                                          <p:spTgt spid="14341"/>
                                        </p:tgtEl>
                                        <p:attrNameLst>
                                          <p:attrName>ppt_w</p:attrName>
                                        </p:attrNameLst>
                                      </p:cBhvr>
                                      <p:tavLst>
                                        <p:tav tm="0">
                                          <p:val>
                                            <p:fltVal val="0"/>
                                          </p:val>
                                        </p:tav>
                                        <p:tav tm="100000">
                                          <p:val>
                                            <p:strVal val="#ppt_w"/>
                                          </p:val>
                                        </p:tav>
                                      </p:tavLst>
                                    </p:anim>
                                    <p:anim calcmode="lin" valueType="num">
                                      <p:cBhvr>
                                        <p:cTn id="20" dur="500" fill="hold"/>
                                        <p:tgtEl>
                                          <p:spTgt spid="14341"/>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14342"/>
                                        </p:tgtEl>
                                        <p:attrNameLst>
                                          <p:attrName>style.visibility</p:attrName>
                                        </p:attrNameLst>
                                      </p:cBhvr>
                                      <p:to>
                                        <p:strVal val="visible"/>
                                      </p:to>
                                    </p:set>
                                    <p:anim calcmode="lin" valueType="num">
                                      <p:cBhvr>
                                        <p:cTn id="25" dur="500" fill="hold"/>
                                        <p:tgtEl>
                                          <p:spTgt spid="14342"/>
                                        </p:tgtEl>
                                        <p:attrNameLst>
                                          <p:attrName>ppt_w</p:attrName>
                                        </p:attrNameLst>
                                      </p:cBhvr>
                                      <p:tavLst>
                                        <p:tav tm="0">
                                          <p:val>
                                            <p:fltVal val="0"/>
                                          </p:val>
                                        </p:tav>
                                        <p:tav tm="100000">
                                          <p:val>
                                            <p:strVal val="#ppt_w"/>
                                          </p:val>
                                        </p:tav>
                                      </p:tavLst>
                                    </p:anim>
                                    <p:anim calcmode="lin" valueType="num">
                                      <p:cBhvr>
                                        <p:cTn id="26" dur="500" fill="hold"/>
                                        <p:tgtEl>
                                          <p:spTgt spid="14342"/>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14343"/>
                                        </p:tgtEl>
                                        <p:attrNameLst>
                                          <p:attrName>style.visibility</p:attrName>
                                        </p:attrNameLst>
                                      </p:cBhvr>
                                      <p:to>
                                        <p:strVal val="visible"/>
                                      </p:to>
                                    </p:set>
                                    <p:anim calcmode="lin" valueType="num">
                                      <p:cBhvr>
                                        <p:cTn id="31" dur="500" fill="hold"/>
                                        <p:tgtEl>
                                          <p:spTgt spid="14343"/>
                                        </p:tgtEl>
                                        <p:attrNameLst>
                                          <p:attrName>ppt_w</p:attrName>
                                        </p:attrNameLst>
                                      </p:cBhvr>
                                      <p:tavLst>
                                        <p:tav tm="0">
                                          <p:val>
                                            <p:fltVal val="0"/>
                                          </p:val>
                                        </p:tav>
                                        <p:tav tm="100000">
                                          <p:val>
                                            <p:strVal val="#ppt_w"/>
                                          </p:val>
                                        </p:tav>
                                      </p:tavLst>
                                    </p:anim>
                                    <p:anim calcmode="lin" valueType="num">
                                      <p:cBhvr>
                                        <p:cTn id="32" dur="500" fill="hold"/>
                                        <p:tgtEl>
                                          <p:spTgt spid="14343"/>
                                        </p:tgtEl>
                                        <p:attrNameLst>
                                          <p:attrName>ppt_h</p:attrName>
                                        </p:attrNameLst>
                                      </p:cBhvr>
                                      <p:tavLst>
                                        <p:tav tm="0">
                                          <p:val>
                                            <p:strVal val="#ppt_h"/>
                                          </p:val>
                                        </p:tav>
                                        <p:tav tm="100000">
                                          <p:val>
                                            <p:strVal val="#ppt_h"/>
                                          </p:val>
                                        </p:tav>
                                      </p:tavLst>
                                    </p:anim>
                                  </p:childTnLst>
                                </p:cTn>
                              </p:par>
                              <p:par>
                                <p:cTn id="33" presetID="18" presetClass="entr" presetSubtype="12" fill="hold" grpId="0" nodeType="withEffect">
                                  <p:stCondLst>
                                    <p:cond delay="0"/>
                                  </p:stCondLst>
                                  <p:childTnLst>
                                    <p:set>
                                      <p:cBhvr>
                                        <p:cTn id="34" dur="1" fill="hold">
                                          <p:stCondLst>
                                            <p:cond delay="0"/>
                                          </p:stCondLst>
                                        </p:cTn>
                                        <p:tgtEl>
                                          <p:spTgt spid="14359"/>
                                        </p:tgtEl>
                                        <p:attrNameLst>
                                          <p:attrName>style.visibility</p:attrName>
                                        </p:attrNameLst>
                                      </p:cBhvr>
                                      <p:to>
                                        <p:strVal val="visible"/>
                                      </p:to>
                                    </p:set>
                                    <p:animEffect transition="in" filter="strips(downLeft)">
                                      <p:cBhvr>
                                        <p:cTn id="35" dur="500"/>
                                        <p:tgtEl>
                                          <p:spTgt spid="143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0" grpId="0"/>
      <p:bldP spid="14341" grpId="0"/>
      <p:bldP spid="14342" grpId="0"/>
      <p:bldP spid="14343" grpId="0"/>
      <p:bldP spid="1435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a:extLst>
              <a:ext uri="{FF2B5EF4-FFF2-40B4-BE49-F238E27FC236}">
                <a16:creationId xmlns:a16="http://schemas.microsoft.com/office/drawing/2014/main" id="{8EB6A511-6755-4D63-B08F-D99778A11704}"/>
              </a:ext>
            </a:extLst>
          </p:cNvPr>
          <p:cNvSpPr txBox="1">
            <a:spLocks noChangeArrowheads="1"/>
          </p:cNvSpPr>
          <p:nvPr/>
        </p:nvSpPr>
        <p:spPr bwMode="auto">
          <a:xfrm>
            <a:off x="430213" y="0"/>
            <a:ext cx="871378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50000"/>
              </a:spcBef>
              <a:buClrTx/>
              <a:buSzTx/>
              <a:buFontTx/>
              <a:buNone/>
            </a:pPr>
            <a:r>
              <a:rPr lang="ru-RU" altLang="ru-RU" sz="2600" b="1" u="sng">
                <a:solidFill>
                  <a:srgbClr val="000066"/>
                </a:solidFill>
                <a:latin typeface="Cambria" panose="02040503050406030204" pitchFamily="18" charset="0"/>
              </a:rPr>
              <a:t>Вопросы и краткие ответы:</a:t>
            </a:r>
          </a:p>
        </p:txBody>
      </p:sp>
      <p:sp>
        <p:nvSpPr>
          <p:cNvPr id="13320" name="Text Box 8">
            <a:extLst>
              <a:ext uri="{FF2B5EF4-FFF2-40B4-BE49-F238E27FC236}">
                <a16:creationId xmlns:a16="http://schemas.microsoft.com/office/drawing/2014/main" id="{7422A6C9-D53D-4635-B7F7-29D65FC2FFD7}"/>
              </a:ext>
            </a:extLst>
          </p:cNvPr>
          <p:cNvSpPr txBox="1">
            <a:spLocks noChangeArrowheads="1"/>
          </p:cNvSpPr>
          <p:nvPr/>
        </p:nvSpPr>
        <p:spPr bwMode="auto">
          <a:xfrm>
            <a:off x="107950" y="476250"/>
            <a:ext cx="33131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50000"/>
              </a:spcBef>
              <a:buClrTx/>
              <a:buSzTx/>
              <a:buFontTx/>
              <a:buNone/>
            </a:pPr>
            <a:r>
              <a:rPr lang="ru-RU" altLang="ru-RU" sz="1800" b="1" i="1" u="sng">
                <a:solidFill>
                  <a:srgbClr val="000099"/>
                </a:solidFill>
                <a:latin typeface="Cambria" panose="02040503050406030204" pitchFamily="18" charset="0"/>
              </a:rPr>
              <a:t>Вопросительная форма</a:t>
            </a:r>
          </a:p>
        </p:txBody>
      </p:sp>
      <p:sp>
        <p:nvSpPr>
          <p:cNvPr id="13321" name="Text Box 9">
            <a:extLst>
              <a:ext uri="{FF2B5EF4-FFF2-40B4-BE49-F238E27FC236}">
                <a16:creationId xmlns:a16="http://schemas.microsoft.com/office/drawing/2014/main" id="{5CB0EB41-B99D-4048-8457-49389FFD133D}"/>
              </a:ext>
            </a:extLst>
          </p:cNvPr>
          <p:cNvSpPr txBox="1">
            <a:spLocks noChangeArrowheads="1"/>
          </p:cNvSpPr>
          <p:nvPr/>
        </p:nvSpPr>
        <p:spPr bwMode="auto">
          <a:xfrm>
            <a:off x="3779838" y="476250"/>
            <a:ext cx="33131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50000"/>
              </a:spcBef>
              <a:buClrTx/>
              <a:buSzTx/>
              <a:buFontTx/>
              <a:buNone/>
            </a:pPr>
            <a:r>
              <a:rPr lang="ru-RU" altLang="ru-RU" sz="1800" b="1" i="1" u="sng">
                <a:solidFill>
                  <a:srgbClr val="000099"/>
                </a:solidFill>
                <a:latin typeface="Cambria" panose="02040503050406030204" pitchFamily="18" charset="0"/>
              </a:rPr>
              <a:t>Краткие ответы</a:t>
            </a:r>
          </a:p>
        </p:txBody>
      </p:sp>
      <p:sp>
        <p:nvSpPr>
          <p:cNvPr id="13323" name="Text Box 11">
            <a:extLst>
              <a:ext uri="{FF2B5EF4-FFF2-40B4-BE49-F238E27FC236}">
                <a16:creationId xmlns:a16="http://schemas.microsoft.com/office/drawing/2014/main" id="{1B0006F9-3D8C-4E2D-8D82-35F78DC5CCD8}"/>
              </a:ext>
            </a:extLst>
          </p:cNvPr>
          <p:cNvSpPr txBox="1">
            <a:spLocks noChangeArrowheads="1"/>
          </p:cNvSpPr>
          <p:nvPr/>
        </p:nvSpPr>
        <p:spPr bwMode="auto">
          <a:xfrm>
            <a:off x="179388" y="1341438"/>
            <a:ext cx="5032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en-US" altLang="ru-RU" sz="1800" b="1">
                <a:solidFill>
                  <a:srgbClr val="990000"/>
                </a:solidFill>
                <a:latin typeface="Cambria" panose="02040503050406030204" pitchFamily="18" charset="0"/>
              </a:rPr>
              <a:t>Do</a:t>
            </a:r>
            <a:endParaRPr lang="ru-RU" altLang="ru-RU" sz="1800" b="1">
              <a:solidFill>
                <a:srgbClr val="990000"/>
              </a:solidFill>
              <a:latin typeface="Cambria" panose="02040503050406030204" pitchFamily="18" charset="0"/>
            </a:endParaRPr>
          </a:p>
        </p:txBody>
      </p:sp>
      <p:sp>
        <p:nvSpPr>
          <p:cNvPr id="13324" name="Text Box 12">
            <a:extLst>
              <a:ext uri="{FF2B5EF4-FFF2-40B4-BE49-F238E27FC236}">
                <a16:creationId xmlns:a16="http://schemas.microsoft.com/office/drawing/2014/main" id="{F88A3F01-AAA6-40F9-B6B9-AD3CC5C13C1B}"/>
              </a:ext>
            </a:extLst>
          </p:cNvPr>
          <p:cNvSpPr txBox="1">
            <a:spLocks noChangeArrowheads="1"/>
          </p:cNvSpPr>
          <p:nvPr/>
        </p:nvSpPr>
        <p:spPr bwMode="auto">
          <a:xfrm>
            <a:off x="900113" y="908050"/>
            <a:ext cx="792162"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0"/>
              </a:spcBef>
              <a:buClrTx/>
              <a:buSzTx/>
              <a:buFontTx/>
              <a:buNone/>
            </a:pPr>
            <a:r>
              <a:rPr lang="en-US" altLang="ru-RU" sz="2000" b="1">
                <a:solidFill>
                  <a:srgbClr val="660066"/>
                </a:solidFill>
                <a:latin typeface="Cambria" panose="02040503050406030204" pitchFamily="18" charset="0"/>
              </a:rPr>
              <a:t>I</a:t>
            </a:r>
          </a:p>
          <a:p>
            <a:pPr algn="ctr" eaLnBrk="1" hangingPunct="1">
              <a:spcBef>
                <a:spcPct val="0"/>
              </a:spcBef>
              <a:buClrTx/>
              <a:buSzTx/>
              <a:buFontTx/>
              <a:buNone/>
            </a:pPr>
            <a:r>
              <a:rPr lang="en-US" altLang="ru-RU" sz="2000" b="1">
                <a:solidFill>
                  <a:srgbClr val="660066"/>
                </a:solidFill>
                <a:latin typeface="Cambria" panose="02040503050406030204" pitchFamily="18" charset="0"/>
              </a:rPr>
              <a:t>you</a:t>
            </a:r>
          </a:p>
          <a:p>
            <a:pPr algn="ctr" eaLnBrk="1" hangingPunct="1">
              <a:spcBef>
                <a:spcPct val="0"/>
              </a:spcBef>
              <a:buClrTx/>
              <a:buSzTx/>
              <a:buFontTx/>
              <a:buNone/>
            </a:pPr>
            <a:r>
              <a:rPr lang="en-US" altLang="ru-RU" sz="2000" b="1">
                <a:solidFill>
                  <a:srgbClr val="660066"/>
                </a:solidFill>
                <a:latin typeface="Cambria" panose="02040503050406030204" pitchFamily="18" charset="0"/>
              </a:rPr>
              <a:t>we</a:t>
            </a:r>
          </a:p>
          <a:p>
            <a:pPr algn="ctr" eaLnBrk="1" hangingPunct="1">
              <a:spcBef>
                <a:spcPct val="0"/>
              </a:spcBef>
              <a:buClrTx/>
              <a:buSzTx/>
              <a:buFontTx/>
              <a:buNone/>
            </a:pPr>
            <a:r>
              <a:rPr lang="en-US" altLang="ru-RU" sz="2000" b="1">
                <a:solidFill>
                  <a:srgbClr val="660066"/>
                </a:solidFill>
                <a:latin typeface="Cambria" panose="02040503050406030204" pitchFamily="18" charset="0"/>
              </a:rPr>
              <a:t>they</a:t>
            </a:r>
          </a:p>
          <a:p>
            <a:pPr algn="ctr" eaLnBrk="1" hangingPunct="1">
              <a:spcBef>
                <a:spcPct val="0"/>
              </a:spcBef>
              <a:buClrTx/>
              <a:buSzTx/>
              <a:buFontTx/>
              <a:buNone/>
            </a:pPr>
            <a:endParaRPr lang="ru-RU" altLang="ru-RU" sz="2000" b="1">
              <a:solidFill>
                <a:srgbClr val="660066"/>
              </a:solidFill>
              <a:latin typeface="Cambria" panose="02040503050406030204" pitchFamily="18" charset="0"/>
            </a:endParaRPr>
          </a:p>
        </p:txBody>
      </p:sp>
      <p:sp>
        <p:nvSpPr>
          <p:cNvPr id="13325" name="AutoShape 13">
            <a:extLst>
              <a:ext uri="{FF2B5EF4-FFF2-40B4-BE49-F238E27FC236}">
                <a16:creationId xmlns:a16="http://schemas.microsoft.com/office/drawing/2014/main" id="{22C1892B-D40A-4A46-B20E-CD9E72FE3D42}"/>
              </a:ext>
            </a:extLst>
          </p:cNvPr>
          <p:cNvSpPr>
            <a:spLocks/>
          </p:cNvSpPr>
          <p:nvPr/>
        </p:nvSpPr>
        <p:spPr bwMode="auto">
          <a:xfrm>
            <a:off x="755650" y="836613"/>
            <a:ext cx="144463" cy="1512887"/>
          </a:xfrm>
          <a:prstGeom prst="leftBrace">
            <a:avLst>
              <a:gd name="adj1" fmla="val 8727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endParaRPr lang="ru-RU" altLang="ru-RU" sz="1800">
              <a:solidFill>
                <a:schemeClr val="tx1"/>
              </a:solidFill>
              <a:latin typeface="Arial" panose="020B0604020202020204" pitchFamily="34" charset="0"/>
            </a:endParaRPr>
          </a:p>
        </p:txBody>
      </p:sp>
      <p:sp>
        <p:nvSpPr>
          <p:cNvPr id="13326" name="AutoShape 14">
            <a:extLst>
              <a:ext uri="{FF2B5EF4-FFF2-40B4-BE49-F238E27FC236}">
                <a16:creationId xmlns:a16="http://schemas.microsoft.com/office/drawing/2014/main" id="{77EA6B9B-A5C3-4950-B2B8-6DBD5A9181CE}"/>
              </a:ext>
            </a:extLst>
          </p:cNvPr>
          <p:cNvSpPr>
            <a:spLocks/>
          </p:cNvSpPr>
          <p:nvPr/>
        </p:nvSpPr>
        <p:spPr bwMode="auto">
          <a:xfrm>
            <a:off x="1619250" y="836613"/>
            <a:ext cx="217488" cy="1512887"/>
          </a:xfrm>
          <a:prstGeom prst="rightBrace">
            <a:avLst>
              <a:gd name="adj1" fmla="val 5796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endParaRPr lang="ru-RU" altLang="ru-RU" sz="1800">
              <a:solidFill>
                <a:schemeClr val="tx1"/>
              </a:solidFill>
              <a:latin typeface="Arial" panose="020B0604020202020204" pitchFamily="34" charset="0"/>
            </a:endParaRPr>
          </a:p>
        </p:txBody>
      </p:sp>
      <p:sp>
        <p:nvSpPr>
          <p:cNvPr id="13327" name="Text Box 15">
            <a:extLst>
              <a:ext uri="{FF2B5EF4-FFF2-40B4-BE49-F238E27FC236}">
                <a16:creationId xmlns:a16="http://schemas.microsoft.com/office/drawing/2014/main" id="{4A3F5C44-6F14-4E83-A9D5-9BBCAA483343}"/>
              </a:ext>
            </a:extLst>
          </p:cNvPr>
          <p:cNvSpPr txBox="1">
            <a:spLocks noChangeArrowheads="1"/>
          </p:cNvSpPr>
          <p:nvPr/>
        </p:nvSpPr>
        <p:spPr bwMode="auto">
          <a:xfrm>
            <a:off x="1908175" y="1412875"/>
            <a:ext cx="1008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en-US" altLang="ru-RU" sz="1800" b="1">
                <a:solidFill>
                  <a:srgbClr val="990000"/>
                </a:solidFill>
                <a:latin typeface="Cambria" panose="02040503050406030204" pitchFamily="18" charset="0"/>
              </a:rPr>
              <a:t>work?</a:t>
            </a:r>
            <a:endParaRPr lang="ru-RU" altLang="ru-RU" sz="1800" b="1">
              <a:solidFill>
                <a:srgbClr val="990000"/>
              </a:solidFill>
              <a:latin typeface="Cambria" panose="02040503050406030204" pitchFamily="18" charset="0"/>
            </a:endParaRPr>
          </a:p>
        </p:txBody>
      </p:sp>
      <p:sp>
        <p:nvSpPr>
          <p:cNvPr id="13328" name="Text Box 16">
            <a:extLst>
              <a:ext uri="{FF2B5EF4-FFF2-40B4-BE49-F238E27FC236}">
                <a16:creationId xmlns:a16="http://schemas.microsoft.com/office/drawing/2014/main" id="{3FE01164-C771-484E-95EA-7379D67FCA0C}"/>
              </a:ext>
            </a:extLst>
          </p:cNvPr>
          <p:cNvSpPr txBox="1">
            <a:spLocks noChangeArrowheads="1"/>
          </p:cNvSpPr>
          <p:nvPr/>
        </p:nvSpPr>
        <p:spPr bwMode="auto">
          <a:xfrm>
            <a:off x="0" y="2924175"/>
            <a:ext cx="7921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en-US" altLang="ru-RU" sz="1800" b="1">
                <a:solidFill>
                  <a:srgbClr val="990000"/>
                </a:solidFill>
                <a:latin typeface="Cambria" panose="02040503050406030204" pitchFamily="18" charset="0"/>
              </a:rPr>
              <a:t>Does</a:t>
            </a:r>
            <a:endParaRPr lang="ru-RU" altLang="ru-RU" sz="1800" b="1">
              <a:solidFill>
                <a:srgbClr val="990000"/>
              </a:solidFill>
              <a:latin typeface="Cambria" panose="02040503050406030204" pitchFamily="18" charset="0"/>
            </a:endParaRPr>
          </a:p>
        </p:txBody>
      </p:sp>
      <p:sp>
        <p:nvSpPr>
          <p:cNvPr id="13329" name="Text Box 17">
            <a:extLst>
              <a:ext uri="{FF2B5EF4-FFF2-40B4-BE49-F238E27FC236}">
                <a16:creationId xmlns:a16="http://schemas.microsoft.com/office/drawing/2014/main" id="{267AB907-69C5-47A9-BE16-A4FFD74A6F51}"/>
              </a:ext>
            </a:extLst>
          </p:cNvPr>
          <p:cNvSpPr txBox="1">
            <a:spLocks noChangeArrowheads="1"/>
          </p:cNvSpPr>
          <p:nvPr/>
        </p:nvSpPr>
        <p:spPr bwMode="auto">
          <a:xfrm>
            <a:off x="900113" y="2636838"/>
            <a:ext cx="79216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0"/>
              </a:spcBef>
              <a:buClrTx/>
              <a:buSzTx/>
              <a:buFontTx/>
              <a:buNone/>
            </a:pPr>
            <a:r>
              <a:rPr lang="en-US" altLang="ru-RU" sz="2000" b="1">
                <a:solidFill>
                  <a:srgbClr val="660066"/>
                </a:solidFill>
                <a:latin typeface="Cambria" panose="02040503050406030204" pitchFamily="18" charset="0"/>
              </a:rPr>
              <a:t>he</a:t>
            </a:r>
          </a:p>
          <a:p>
            <a:pPr algn="ctr" eaLnBrk="1" hangingPunct="1">
              <a:spcBef>
                <a:spcPct val="0"/>
              </a:spcBef>
              <a:buClrTx/>
              <a:buSzTx/>
              <a:buFontTx/>
              <a:buNone/>
            </a:pPr>
            <a:r>
              <a:rPr lang="en-US" altLang="ru-RU" sz="2000" b="1">
                <a:solidFill>
                  <a:srgbClr val="660066"/>
                </a:solidFill>
                <a:latin typeface="Cambria" panose="02040503050406030204" pitchFamily="18" charset="0"/>
              </a:rPr>
              <a:t>she</a:t>
            </a:r>
          </a:p>
          <a:p>
            <a:pPr algn="ctr" eaLnBrk="1" hangingPunct="1">
              <a:spcBef>
                <a:spcPct val="0"/>
              </a:spcBef>
              <a:buClrTx/>
              <a:buSzTx/>
              <a:buFontTx/>
              <a:buNone/>
            </a:pPr>
            <a:r>
              <a:rPr lang="en-US" altLang="ru-RU" sz="2000" b="1">
                <a:solidFill>
                  <a:srgbClr val="660066"/>
                </a:solidFill>
                <a:latin typeface="Cambria" panose="02040503050406030204" pitchFamily="18" charset="0"/>
              </a:rPr>
              <a:t>it</a:t>
            </a:r>
          </a:p>
          <a:p>
            <a:pPr algn="ctr" eaLnBrk="1" hangingPunct="1">
              <a:spcBef>
                <a:spcPct val="0"/>
              </a:spcBef>
              <a:buClrTx/>
              <a:buSzTx/>
              <a:buFontTx/>
              <a:buNone/>
            </a:pPr>
            <a:endParaRPr lang="ru-RU" altLang="ru-RU" sz="2000" b="1">
              <a:solidFill>
                <a:srgbClr val="660066"/>
              </a:solidFill>
              <a:latin typeface="Cambria" panose="02040503050406030204" pitchFamily="18" charset="0"/>
            </a:endParaRPr>
          </a:p>
        </p:txBody>
      </p:sp>
      <p:sp>
        <p:nvSpPr>
          <p:cNvPr id="13330" name="AutoShape 18">
            <a:extLst>
              <a:ext uri="{FF2B5EF4-FFF2-40B4-BE49-F238E27FC236}">
                <a16:creationId xmlns:a16="http://schemas.microsoft.com/office/drawing/2014/main" id="{1639BA75-BA05-45DC-A56F-6F01D1FEAD37}"/>
              </a:ext>
            </a:extLst>
          </p:cNvPr>
          <p:cNvSpPr>
            <a:spLocks/>
          </p:cNvSpPr>
          <p:nvPr/>
        </p:nvSpPr>
        <p:spPr bwMode="auto">
          <a:xfrm>
            <a:off x="755650" y="2420938"/>
            <a:ext cx="144463" cy="1512887"/>
          </a:xfrm>
          <a:prstGeom prst="leftBrace">
            <a:avLst>
              <a:gd name="adj1" fmla="val 8727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endParaRPr lang="ru-RU" altLang="ru-RU" sz="1800">
              <a:solidFill>
                <a:schemeClr val="tx1"/>
              </a:solidFill>
              <a:latin typeface="Arial" panose="020B0604020202020204" pitchFamily="34" charset="0"/>
            </a:endParaRPr>
          </a:p>
        </p:txBody>
      </p:sp>
      <p:sp>
        <p:nvSpPr>
          <p:cNvPr id="13331" name="AutoShape 19">
            <a:extLst>
              <a:ext uri="{FF2B5EF4-FFF2-40B4-BE49-F238E27FC236}">
                <a16:creationId xmlns:a16="http://schemas.microsoft.com/office/drawing/2014/main" id="{1BE50A9C-BEDF-4293-A7C8-404B88CF1961}"/>
              </a:ext>
            </a:extLst>
          </p:cNvPr>
          <p:cNvSpPr>
            <a:spLocks/>
          </p:cNvSpPr>
          <p:nvPr/>
        </p:nvSpPr>
        <p:spPr bwMode="auto">
          <a:xfrm>
            <a:off x="1619250" y="2420938"/>
            <a:ext cx="217488" cy="1512887"/>
          </a:xfrm>
          <a:prstGeom prst="rightBrace">
            <a:avLst>
              <a:gd name="adj1" fmla="val 5796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endParaRPr lang="ru-RU" altLang="ru-RU" sz="1800">
              <a:solidFill>
                <a:schemeClr val="tx1"/>
              </a:solidFill>
              <a:latin typeface="Arial" panose="020B0604020202020204" pitchFamily="34" charset="0"/>
            </a:endParaRPr>
          </a:p>
        </p:txBody>
      </p:sp>
      <p:sp>
        <p:nvSpPr>
          <p:cNvPr id="13332" name="Text Box 20">
            <a:extLst>
              <a:ext uri="{FF2B5EF4-FFF2-40B4-BE49-F238E27FC236}">
                <a16:creationId xmlns:a16="http://schemas.microsoft.com/office/drawing/2014/main" id="{C7A41816-E621-443D-AF81-2E97465C6551}"/>
              </a:ext>
            </a:extLst>
          </p:cNvPr>
          <p:cNvSpPr txBox="1">
            <a:spLocks noChangeArrowheads="1"/>
          </p:cNvSpPr>
          <p:nvPr/>
        </p:nvSpPr>
        <p:spPr bwMode="auto">
          <a:xfrm>
            <a:off x="1908175" y="2924175"/>
            <a:ext cx="1008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en-US" altLang="ru-RU" sz="1800" b="1">
                <a:solidFill>
                  <a:srgbClr val="990000"/>
                </a:solidFill>
                <a:latin typeface="Cambria" panose="02040503050406030204" pitchFamily="18" charset="0"/>
              </a:rPr>
              <a:t>work?</a:t>
            </a:r>
            <a:endParaRPr lang="ru-RU" altLang="ru-RU" sz="1800" b="1">
              <a:solidFill>
                <a:srgbClr val="990000"/>
              </a:solidFill>
              <a:latin typeface="Cambria" panose="02040503050406030204" pitchFamily="18" charset="0"/>
            </a:endParaRPr>
          </a:p>
        </p:txBody>
      </p:sp>
      <p:sp>
        <p:nvSpPr>
          <p:cNvPr id="17423" name="Line 21">
            <a:extLst>
              <a:ext uri="{FF2B5EF4-FFF2-40B4-BE49-F238E27FC236}">
                <a16:creationId xmlns:a16="http://schemas.microsoft.com/office/drawing/2014/main" id="{67441F5F-480E-4723-965E-D020C8B82FCE}"/>
              </a:ext>
            </a:extLst>
          </p:cNvPr>
          <p:cNvSpPr>
            <a:spLocks noChangeShapeType="1"/>
          </p:cNvSpPr>
          <p:nvPr/>
        </p:nvSpPr>
        <p:spPr bwMode="auto">
          <a:xfrm>
            <a:off x="3635375" y="549275"/>
            <a:ext cx="0" cy="34559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4" name="Text Box 22">
            <a:extLst>
              <a:ext uri="{FF2B5EF4-FFF2-40B4-BE49-F238E27FC236}">
                <a16:creationId xmlns:a16="http://schemas.microsoft.com/office/drawing/2014/main" id="{02409F71-26A3-4D00-8D72-665D71CE469A}"/>
              </a:ext>
            </a:extLst>
          </p:cNvPr>
          <p:cNvSpPr txBox="1">
            <a:spLocks noChangeArrowheads="1"/>
          </p:cNvSpPr>
          <p:nvPr/>
        </p:nvSpPr>
        <p:spPr bwMode="auto">
          <a:xfrm>
            <a:off x="4211638" y="765175"/>
            <a:ext cx="792162"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0"/>
              </a:spcBef>
              <a:buClrTx/>
              <a:buSzTx/>
              <a:buFontTx/>
              <a:buNone/>
            </a:pPr>
            <a:r>
              <a:rPr lang="en-US" altLang="ru-RU" sz="2000" b="1">
                <a:solidFill>
                  <a:srgbClr val="660066"/>
                </a:solidFill>
                <a:latin typeface="Cambria" panose="02040503050406030204" pitchFamily="18" charset="0"/>
              </a:rPr>
              <a:t>I</a:t>
            </a:r>
          </a:p>
          <a:p>
            <a:pPr algn="ctr" eaLnBrk="1" hangingPunct="1">
              <a:spcBef>
                <a:spcPct val="0"/>
              </a:spcBef>
              <a:buClrTx/>
              <a:buSzTx/>
              <a:buFontTx/>
              <a:buNone/>
            </a:pPr>
            <a:r>
              <a:rPr lang="en-US" altLang="ru-RU" sz="2000" b="1">
                <a:solidFill>
                  <a:srgbClr val="660066"/>
                </a:solidFill>
                <a:latin typeface="Cambria" panose="02040503050406030204" pitchFamily="18" charset="0"/>
              </a:rPr>
              <a:t>you</a:t>
            </a:r>
          </a:p>
          <a:p>
            <a:pPr algn="ctr" eaLnBrk="1" hangingPunct="1">
              <a:spcBef>
                <a:spcPct val="0"/>
              </a:spcBef>
              <a:buClrTx/>
              <a:buSzTx/>
              <a:buFontTx/>
              <a:buNone/>
            </a:pPr>
            <a:r>
              <a:rPr lang="en-US" altLang="ru-RU" sz="2000" b="1">
                <a:solidFill>
                  <a:srgbClr val="660066"/>
                </a:solidFill>
                <a:latin typeface="Cambria" panose="02040503050406030204" pitchFamily="18" charset="0"/>
              </a:rPr>
              <a:t>we</a:t>
            </a:r>
          </a:p>
          <a:p>
            <a:pPr algn="ctr" eaLnBrk="1" hangingPunct="1">
              <a:spcBef>
                <a:spcPct val="0"/>
              </a:spcBef>
              <a:buClrTx/>
              <a:buSzTx/>
              <a:buFontTx/>
              <a:buNone/>
            </a:pPr>
            <a:r>
              <a:rPr lang="en-US" altLang="ru-RU" sz="2000" b="1">
                <a:solidFill>
                  <a:srgbClr val="660066"/>
                </a:solidFill>
                <a:latin typeface="Cambria" panose="02040503050406030204" pitchFamily="18" charset="0"/>
              </a:rPr>
              <a:t>they</a:t>
            </a:r>
          </a:p>
          <a:p>
            <a:pPr algn="ctr" eaLnBrk="1" hangingPunct="1">
              <a:spcBef>
                <a:spcPct val="0"/>
              </a:spcBef>
              <a:buClrTx/>
              <a:buSzTx/>
              <a:buFontTx/>
              <a:buNone/>
            </a:pPr>
            <a:endParaRPr lang="ru-RU" altLang="ru-RU" sz="2000" b="1">
              <a:solidFill>
                <a:srgbClr val="660066"/>
              </a:solidFill>
              <a:latin typeface="Cambria" panose="02040503050406030204" pitchFamily="18" charset="0"/>
            </a:endParaRPr>
          </a:p>
        </p:txBody>
      </p:sp>
      <p:sp>
        <p:nvSpPr>
          <p:cNvPr id="13335" name="Text Box 23">
            <a:extLst>
              <a:ext uri="{FF2B5EF4-FFF2-40B4-BE49-F238E27FC236}">
                <a16:creationId xmlns:a16="http://schemas.microsoft.com/office/drawing/2014/main" id="{F6D7A9E7-DC3A-4085-94F7-D0AF929D18E4}"/>
              </a:ext>
            </a:extLst>
          </p:cNvPr>
          <p:cNvSpPr txBox="1">
            <a:spLocks noChangeArrowheads="1"/>
          </p:cNvSpPr>
          <p:nvPr/>
        </p:nvSpPr>
        <p:spPr bwMode="auto">
          <a:xfrm>
            <a:off x="4211638" y="2708275"/>
            <a:ext cx="79216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0"/>
              </a:spcBef>
              <a:buClrTx/>
              <a:buSzTx/>
              <a:buFontTx/>
              <a:buNone/>
            </a:pPr>
            <a:r>
              <a:rPr lang="en-US" altLang="ru-RU" sz="2000" b="1">
                <a:solidFill>
                  <a:srgbClr val="660066"/>
                </a:solidFill>
                <a:latin typeface="Cambria" panose="02040503050406030204" pitchFamily="18" charset="0"/>
              </a:rPr>
              <a:t>he</a:t>
            </a:r>
          </a:p>
          <a:p>
            <a:pPr algn="ctr" eaLnBrk="1" hangingPunct="1">
              <a:spcBef>
                <a:spcPct val="0"/>
              </a:spcBef>
              <a:buClrTx/>
              <a:buSzTx/>
              <a:buFontTx/>
              <a:buNone/>
            </a:pPr>
            <a:r>
              <a:rPr lang="en-US" altLang="ru-RU" sz="2000" b="1">
                <a:solidFill>
                  <a:srgbClr val="660066"/>
                </a:solidFill>
                <a:latin typeface="Cambria" panose="02040503050406030204" pitchFamily="18" charset="0"/>
              </a:rPr>
              <a:t>she</a:t>
            </a:r>
          </a:p>
          <a:p>
            <a:pPr algn="ctr" eaLnBrk="1" hangingPunct="1">
              <a:spcBef>
                <a:spcPct val="0"/>
              </a:spcBef>
              <a:buClrTx/>
              <a:buSzTx/>
              <a:buFontTx/>
              <a:buNone/>
            </a:pPr>
            <a:r>
              <a:rPr lang="en-US" altLang="ru-RU" sz="2000" b="1">
                <a:solidFill>
                  <a:srgbClr val="660066"/>
                </a:solidFill>
                <a:latin typeface="Cambria" panose="02040503050406030204" pitchFamily="18" charset="0"/>
              </a:rPr>
              <a:t>it</a:t>
            </a:r>
          </a:p>
          <a:p>
            <a:pPr algn="ctr" eaLnBrk="1" hangingPunct="1">
              <a:spcBef>
                <a:spcPct val="0"/>
              </a:spcBef>
              <a:buClrTx/>
              <a:buSzTx/>
              <a:buFontTx/>
              <a:buNone/>
            </a:pPr>
            <a:endParaRPr lang="ru-RU" altLang="ru-RU" sz="2000" b="1">
              <a:solidFill>
                <a:srgbClr val="660066"/>
              </a:solidFill>
              <a:latin typeface="Cambria" panose="02040503050406030204" pitchFamily="18" charset="0"/>
            </a:endParaRPr>
          </a:p>
        </p:txBody>
      </p:sp>
      <p:sp>
        <p:nvSpPr>
          <p:cNvPr id="13336" name="AutoShape 24">
            <a:extLst>
              <a:ext uri="{FF2B5EF4-FFF2-40B4-BE49-F238E27FC236}">
                <a16:creationId xmlns:a16="http://schemas.microsoft.com/office/drawing/2014/main" id="{C9911A08-53D3-4C5C-BCB7-5C81E41F0FDE}"/>
              </a:ext>
            </a:extLst>
          </p:cNvPr>
          <p:cNvSpPr>
            <a:spLocks/>
          </p:cNvSpPr>
          <p:nvPr/>
        </p:nvSpPr>
        <p:spPr bwMode="auto">
          <a:xfrm>
            <a:off x="4859338" y="836613"/>
            <a:ext cx="217487" cy="1512887"/>
          </a:xfrm>
          <a:prstGeom prst="rightBrace">
            <a:avLst>
              <a:gd name="adj1" fmla="val 5796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endParaRPr lang="ru-RU" altLang="ru-RU" sz="1800">
              <a:solidFill>
                <a:schemeClr val="tx1"/>
              </a:solidFill>
              <a:latin typeface="Arial" panose="020B0604020202020204" pitchFamily="34" charset="0"/>
            </a:endParaRPr>
          </a:p>
        </p:txBody>
      </p:sp>
      <p:sp>
        <p:nvSpPr>
          <p:cNvPr id="13337" name="AutoShape 25">
            <a:extLst>
              <a:ext uri="{FF2B5EF4-FFF2-40B4-BE49-F238E27FC236}">
                <a16:creationId xmlns:a16="http://schemas.microsoft.com/office/drawing/2014/main" id="{6AFE2E5C-0F39-45C2-973E-F0601E6F1E16}"/>
              </a:ext>
            </a:extLst>
          </p:cNvPr>
          <p:cNvSpPr>
            <a:spLocks/>
          </p:cNvSpPr>
          <p:nvPr/>
        </p:nvSpPr>
        <p:spPr bwMode="auto">
          <a:xfrm>
            <a:off x="4859338" y="2492375"/>
            <a:ext cx="217487" cy="1512888"/>
          </a:xfrm>
          <a:prstGeom prst="rightBrace">
            <a:avLst>
              <a:gd name="adj1" fmla="val 5796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endParaRPr lang="ru-RU" altLang="ru-RU" sz="1800">
              <a:solidFill>
                <a:schemeClr val="tx1"/>
              </a:solidFill>
              <a:latin typeface="Arial" panose="020B0604020202020204" pitchFamily="34" charset="0"/>
            </a:endParaRPr>
          </a:p>
        </p:txBody>
      </p:sp>
      <p:sp>
        <p:nvSpPr>
          <p:cNvPr id="13338" name="Text Box 26">
            <a:extLst>
              <a:ext uri="{FF2B5EF4-FFF2-40B4-BE49-F238E27FC236}">
                <a16:creationId xmlns:a16="http://schemas.microsoft.com/office/drawing/2014/main" id="{F9431E4C-458A-4784-8D01-52532B837F75}"/>
              </a:ext>
            </a:extLst>
          </p:cNvPr>
          <p:cNvSpPr txBox="1">
            <a:spLocks noChangeArrowheads="1"/>
          </p:cNvSpPr>
          <p:nvPr/>
        </p:nvSpPr>
        <p:spPr bwMode="auto">
          <a:xfrm>
            <a:off x="5148263" y="1412875"/>
            <a:ext cx="647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0"/>
              </a:spcBef>
              <a:buClrTx/>
              <a:buSzTx/>
              <a:buFontTx/>
              <a:buNone/>
            </a:pPr>
            <a:r>
              <a:rPr lang="en-US" altLang="ru-RU" sz="1800" b="1">
                <a:solidFill>
                  <a:srgbClr val="990000"/>
                </a:solidFill>
                <a:latin typeface="Cambria" panose="02040503050406030204" pitchFamily="18" charset="0"/>
              </a:rPr>
              <a:t>do .</a:t>
            </a:r>
            <a:endParaRPr lang="ru-RU" altLang="ru-RU" sz="1800" b="1">
              <a:solidFill>
                <a:srgbClr val="990000"/>
              </a:solidFill>
              <a:latin typeface="Cambria" panose="02040503050406030204" pitchFamily="18" charset="0"/>
            </a:endParaRPr>
          </a:p>
        </p:txBody>
      </p:sp>
      <p:sp>
        <p:nvSpPr>
          <p:cNvPr id="13339" name="Text Box 27">
            <a:extLst>
              <a:ext uri="{FF2B5EF4-FFF2-40B4-BE49-F238E27FC236}">
                <a16:creationId xmlns:a16="http://schemas.microsoft.com/office/drawing/2014/main" id="{61D5662F-145A-4DE6-9E39-2403CB3359B3}"/>
              </a:ext>
            </a:extLst>
          </p:cNvPr>
          <p:cNvSpPr txBox="1">
            <a:spLocks noChangeArrowheads="1"/>
          </p:cNvSpPr>
          <p:nvPr/>
        </p:nvSpPr>
        <p:spPr bwMode="auto">
          <a:xfrm>
            <a:off x="7019925" y="2924175"/>
            <a:ext cx="2266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0"/>
              </a:spcBef>
              <a:buClrTx/>
              <a:buSzTx/>
              <a:buFontTx/>
              <a:buNone/>
            </a:pPr>
            <a:r>
              <a:rPr lang="en-US" altLang="ru-RU" sz="1800" b="1">
                <a:solidFill>
                  <a:srgbClr val="990000"/>
                </a:solidFill>
                <a:latin typeface="Cambria" panose="02040503050406030204" pitchFamily="18" charset="0"/>
              </a:rPr>
              <a:t>does not (doesn’t).</a:t>
            </a:r>
            <a:endParaRPr lang="ru-RU" altLang="ru-RU" sz="1800" b="1">
              <a:solidFill>
                <a:srgbClr val="990000"/>
              </a:solidFill>
              <a:latin typeface="Cambria" panose="02040503050406030204" pitchFamily="18" charset="0"/>
            </a:endParaRPr>
          </a:p>
        </p:txBody>
      </p:sp>
      <p:sp>
        <p:nvSpPr>
          <p:cNvPr id="13351" name="Text Box 39">
            <a:extLst>
              <a:ext uri="{FF2B5EF4-FFF2-40B4-BE49-F238E27FC236}">
                <a16:creationId xmlns:a16="http://schemas.microsoft.com/office/drawing/2014/main" id="{41790CA6-B396-490B-8E75-3413F738B850}"/>
              </a:ext>
            </a:extLst>
          </p:cNvPr>
          <p:cNvSpPr txBox="1">
            <a:spLocks noChangeArrowheads="1"/>
          </p:cNvSpPr>
          <p:nvPr/>
        </p:nvSpPr>
        <p:spPr bwMode="auto">
          <a:xfrm>
            <a:off x="3635375" y="1412875"/>
            <a:ext cx="720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en-US" altLang="ru-RU" sz="1800" b="1">
                <a:solidFill>
                  <a:srgbClr val="990000"/>
                </a:solidFill>
                <a:latin typeface="Cambria" panose="02040503050406030204" pitchFamily="18" charset="0"/>
              </a:rPr>
              <a:t>Yes,</a:t>
            </a:r>
            <a:endParaRPr lang="ru-RU" altLang="ru-RU" sz="1800" b="1">
              <a:solidFill>
                <a:srgbClr val="990000"/>
              </a:solidFill>
              <a:latin typeface="Cambria" panose="02040503050406030204" pitchFamily="18" charset="0"/>
            </a:endParaRPr>
          </a:p>
        </p:txBody>
      </p:sp>
      <p:sp>
        <p:nvSpPr>
          <p:cNvPr id="13352" name="AutoShape 40">
            <a:extLst>
              <a:ext uri="{FF2B5EF4-FFF2-40B4-BE49-F238E27FC236}">
                <a16:creationId xmlns:a16="http://schemas.microsoft.com/office/drawing/2014/main" id="{D522D59B-7B97-41AA-AB26-720F0E9D475A}"/>
              </a:ext>
            </a:extLst>
          </p:cNvPr>
          <p:cNvSpPr>
            <a:spLocks/>
          </p:cNvSpPr>
          <p:nvPr/>
        </p:nvSpPr>
        <p:spPr bwMode="auto">
          <a:xfrm>
            <a:off x="4211638" y="836613"/>
            <a:ext cx="144462" cy="1512887"/>
          </a:xfrm>
          <a:prstGeom prst="leftBrace">
            <a:avLst>
              <a:gd name="adj1" fmla="val 8727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endParaRPr lang="ru-RU" altLang="ru-RU" sz="1800">
              <a:solidFill>
                <a:schemeClr val="tx1"/>
              </a:solidFill>
              <a:latin typeface="Arial" panose="020B0604020202020204" pitchFamily="34" charset="0"/>
            </a:endParaRPr>
          </a:p>
        </p:txBody>
      </p:sp>
      <p:sp>
        <p:nvSpPr>
          <p:cNvPr id="13353" name="Text Box 41">
            <a:extLst>
              <a:ext uri="{FF2B5EF4-FFF2-40B4-BE49-F238E27FC236}">
                <a16:creationId xmlns:a16="http://schemas.microsoft.com/office/drawing/2014/main" id="{7DD6E43A-ED99-4F49-AFE9-748C1EB7E392}"/>
              </a:ext>
            </a:extLst>
          </p:cNvPr>
          <p:cNvSpPr txBox="1">
            <a:spLocks noChangeArrowheads="1"/>
          </p:cNvSpPr>
          <p:nvPr/>
        </p:nvSpPr>
        <p:spPr bwMode="auto">
          <a:xfrm>
            <a:off x="5795963" y="1412875"/>
            <a:ext cx="720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en-US" altLang="ru-RU" sz="1800" b="1">
                <a:solidFill>
                  <a:srgbClr val="990000"/>
                </a:solidFill>
                <a:latin typeface="Cambria" panose="02040503050406030204" pitchFamily="18" charset="0"/>
              </a:rPr>
              <a:t>No,</a:t>
            </a:r>
            <a:endParaRPr lang="ru-RU" altLang="ru-RU" sz="1800" b="1">
              <a:solidFill>
                <a:srgbClr val="990000"/>
              </a:solidFill>
              <a:latin typeface="Cambria" panose="02040503050406030204" pitchFamily="18" charset="0"/>
            </a:endParaRPr>
          </a:p>
        </p:txBody>
      </p:sp>
      <p:sp>
        <p:nvSpPr>
          <p:cNvPr id="13354" name="AutoShape 42">
            <a:extLst>
              <a:ext uri="{FF2B5EF4-FFF2-40B4-BE49-F238E27FC236}">
                <a16:creationId xmlns:a16="http://schemas.microsoft.com/office/drawing/2014/main" id="{C89FF94D-7A47-447C-8116-F677A085F513}"/>
              </a:ext>
            </a:extLst>
          </p:cNvPr>
          <p:cNvSpPr>
            <a:spLocks/>
          </p:cNvSpPr>
          <p:nvPr/>
        </p:nvSpPr>
        <p:spPr bwMode="auto">
          <a:xfrm>
            <a:off x="6300788" y="836613"/>
            <a:ext cx="144462" cy="1512887"/>
          </a:xfrm>
          <a:prstGeom prst="leftBrace">
            <a:avLst>
              <a:gd name="adj1" fmla="val 8727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endParaRPr lang="ru-RU" altLang="ru-RU" sz="1800">
              <a:solidFill>
                <a:schemeClr val="tx1"/>
              </a:solidFill>
              <a:latin typeface="Arial" panose="020B0604020202020204" pitchFamily="34" charset="0"/>
            </a:endParaRPr>
          </a:p>
        </p:txBody>
      </p:sp>
      <p:sp>
        <p:nvSpPr>
          <p:cNvPr id="13355" name="Text Box 43">
            <a:extLst>
              <a:ext uri="{FF2B5EF4-FFF2-40B4-BE49-F238E27FC236}">
                <a16:creationId xmlns:a16="http://schemas.microsoft.com/office/drawing/2014/main" id="{CED40E7C-E1A7-4CDC-B441-FBBB3A189C99}"/>
              </a:ext>
            </a:extLst>
          </p:cNvPr>
          <p:cNvSpPr txBox="1">
            <a:spLocks noChangeArrowheads="1"/>
          </p:cNvSpPr>
          <p:nvPr/>
        </p:nvSpPr>
        <p:spPr bwMode="auto">
          <a:xfrm>
            <a:off x="6300788" y="765175"/>
            <a:ext cx="792162"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0"/>
              </a:spcBef>
              <a:buClrTx/>
              <a:buSzTx/>
              <a:buFontTx/>
              <a:buNone/>
            </a:pPr>
            <a:r>
              <a:rPr lang="en-US" altLang="ru-RU" sz="2000" b="1">
                <a:solidFill>
                  <a:srgbClr val="660066"/>
                </a:solidFill>
                <a:latin typeface="Cambria" panose="02040503050406030204" pitchFamily="18" charset="0"/>
              </a:rPr>
              <a:t>I</a:t>
            </a:r>
          </a:p>
          <a:p>
            <a:pPr algn="ctr" eaLnBrk="1" hangingPunct="1">
              <a:spcBef>
                <a:spcPct val="0"/>
              </a:spcBef>
              <a:buClrTx/>
              <a:buSzTx/>
              <a:buFontTx/>
              <a:buNone/>
            </a:pPr>
            <a:r>
              <a:rPr lang="en-US" altLang="ru-RU" sz="2000" b="1">
                <a:solidFill>
                  <a:srgbClr val="660066"/>
                </a:solidFill>
                <a:latin typeface="Cambria" panose="02040503050406030204" pitchFamily="18" charset="0"/>
              </a:rPr>
              <a:t>you</a:t>
            </a:r>
          </a:p>
          <a:p>
            <a:pPr algn="ctr" eaLnBrk="1" hangingPunct="1">
              <a:spcBef>
                <a:spcPct val="0"/>
              </a:spcBef>
              <a:buClrTx/>
              <a:buSzTx/>
              <a:buFontTx/>
              <a:buNone/>
            </a:pPr>
            <a:r>
              <a:rPr lang="en-US" altLang="ru-RU" sz="2000" b="1">
                <a:solidFill>
                  <a:srgbClr val="660066"/>
                </a:solidFill>
                <a:latin typeface="Cambria" panose="02040503050406030204" pitchFamily="18" charset="0"/>
              </a:rPr>
              <a:t>we</a:t>
            </a:r>
          </a:p>
          <a:p>
            <a:pPr algn="ctr" eaLnBrk="1" hangingPunct="1">
              <a:spcBef>
                <a:spcPct val="0"/>
              </a:spcBef>
              <a:buClrTx/>
              <a:buSzTx/>
              <a:buFontTx/>
              <a:buNone/>
            </a:pPr>
            <a:r>
              <a:rPr lang="en-US" altLang="ru-RU" sz="2000" b="1">
                <a:solidFill>
                  <a:srgbClr val="660066"/>
                </a:solidFill>
                <a:latin typeface="Cambria" panose="02040503050406030204" pitchFamily="18" charset="0"/>
              </a:rPr>
              <a:t>they</a:t>
            </a:r>
          </a:p>
          <a:p>
            <a:pPr algn="ctr" eaLnBrk="1" hangingPunct="1">
              <a:spcBef>
                <a:spcPct val="0"/>
              </a:spcBef>
              <a:buClrTx/>
              <a:buSzTx/>
              <a:buFontTx/>
              <a:buNone/>
            </a:pPr>
            <a:endParaRPr lang="ru-RU" altLang="ru-RU" sz="2000" b="1">
              <a:solidFill>
                <a:srgbClr val="660066"/>
              </a:solidFill>
              <a:latin typeface="Cambria" panose="02040503050406030204" pitchFamily="18" charset="0"/>
            </a:endParaRPr>
          </a:p>
        </p:txBody>
      </p:sp>
      <p:sp>
        <p:nvSpPr>
          <p:cNvPr id="13356" name="AutoShape 44">
            <a:extLst>
              <a:ext uri="{FF2B5EF4-FFF2-40B4-BE49-F238E27FC236}">
                <a16:creationId xmlns:a16="http://schemas.microsoft.com/office/drawing/2014/main" id="{1E6AE9A9-708B-4D40-A108-A1CC0C1AB831}"/>
              </a:ext>
            </a:extLst>
          </p:cNvPr>
          <p:cNvSpPr>
            <a:spLocks/>
          </p:cNvSpPr>
          <p:nvPr/>
        </p:nvSpPr>
        <p:spPr bwMode="auto">
          <a:xfrm>
            <a:off x="6948488" y="836613"/>
            <a:ext cx="217487" cy="1512887"/>
          </a:xfrm>
          <a:prstGeom prst="rightBrace">
            <a:avLst>
              <a:gd name="adj1" fmla="val 5796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endParaRPr lang="ru-RU" altLang="ru-RU" sz="1800">
              <a:solidFill>
                <a:schemeClr val="tx1"/>
              </a:solidFill>
              <a:latin typeface="Arial" panose="020B0604020202020204" pitchFamily="34" charset="0"/>
            </a:endParaRPr>
          </a:p>
        </p:txBody>
      </p:sp>
      <p:sp>
        <p:nvSpPr>
          <p:cNvPr id="13357" name="Text Box 45">
            <a:extLst>
              <a:ext uri="{FF2B5EF4-FFF2-40B4-BE49-F238E27FC236}">
                <a16:creationId xmlns:a16="http://schemas.microsoft.com/office/drawing/2014/main" id="{C406E8BD-34E6-42BB-BC82-E53E24CDD428}"/>
              </a:ext>
            </a:extLst>
          </p:cNvPr>
          <p:cNvSpPr txBox="1">
            <a:spLocks noChangeArrowheads="1"/>
          </p:cNvSpPr>
          <p:nvPr/>
        </p:nvSpPr>
        <p:spPr bwMode="auto">
          <a:xfrm>
            <a:off x="7164388" y="1412875"/>
            <a:ext cx="18716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0"/>
              </a:spcBef>
              <a:buClrTx/>
              <a:buSzTx/>
              <a:buFontTx/>
              <a:buNone/>
            </a:pPr>
            <a:r>
              <a:rPr lang="en-US" altLang="ru-RU" sz="1800" b="1">
                <a:solidFill>
                  <a:srgbClr val="990000"/>
                </a:solidFill>
                <a:latin typeface="Cambria" panose="02040503050406030204" pitchFamily="18" charset="0"/>
              </a:rPr>
              <a:t>do not (don’t) .</a:t>
            </a:r>
            <a:endParaRPr lang="ru-RU" altLang="ru-RU" sz="1800" b="1">
              <a:solidFill>
                <a:srgbClr val="990000"/>
              </a:solidFill>
              <a:latin typeface="Cambria" panose="02040503050406030204" pitchFamily="18" charset="0"/>
            </a:endParaRPr>
          </a:p>
        </p:txBody>
      </p:sp>
      <p:sp>
        <p:nvSpPr>
          <p:cNvPr id="13358" name="Text Box 46">
            <a:extLst>
              <a:ext uri="{FF2B5EF4-FFF2-40B4-BE49-F238E27FC236}">
                <a16:creationId xmlns:a16="http://schemas.microsoft.com/office/drawing/2014/main" id="{4311D37F-B9E0-4EDA-8B2A-5507FDE5FD5D}"/>
              </a:ext>
            </a:extLst>
          </p:cNvPr>
          <p:cNvSpPr txBox="1">
            <a:spLocks noChangeArrowheads="1"/>
          </p:cNvSpPr>
          <p:nvPr/>
        </p:nvSpPr>
        <p:spPr bwMode="auto">
          <a:xfrm>
            <a:off x="3708400" y="2924175"/>
            <a:ext cx="720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en-US" altLang="ru-RU" sz="1800" b="1">
                <a:solidFill>
                  <a:srgbClr val="990000"/>
                </a:solidFill>
                <a:latin typeface="Cambria" panose="02040503050406030204" pitchFamily="18" charset="0"/>
              </a:rPr>
              <a:t>Yes,</a:t>
            </a:r>
            <a:endParaRPr lang="ru-RU" altLang="ru-RU" sz="1800" b="1">
              <a:solidFill>
                <a:srgbClr val="990000"/>
              </a:solidFill>
              <a:latin typeface="Cambria" panose="02040503050406030204" pitchFamily="18" charset="0"/>
            </a:endParaRPr>
          </a:p>
        </p:txBody>
      </p:sp>
      <p:sp>
        <p:nvSpPr>
          <p:cNvPr id="13359" name="AutoShape 47">
            <a:extLst>
              <a:ext uri="{FF2B5EF4-FFF2-40B4-BE49-F238E27FC236}">
                <a16:creationId xmlns:a16="http://schemas.microsoft.com/office/drawing/2014/main" id="{202BA141-C8AE-44D2-892B-76FCC21159A8}"/>
              </a:ext>
            </a:extLst>
          </p:cNvPr>
          <p:cNvSpPr>
            <a:spLocks/>
          </p:cNvSpPr>
          <p:nvPr/>
        </p:nvSpPr>
        <p:spPr bwMode="auto">
          <a:xfrm>
            <a:off x="4211638" y="2492375"/>
            <a:ext cx="144462" cy="1512888"/>
          </a:xfrm>
          <a:prstGeom prst="leftBrace">
            <a:avLst>
              <a:gd name="adj1" fmla="val 8727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endParaRPr lang="ru-RU" altLang="ru-RU" sz="1800">
              <a:solidFill>
                <a:schemeClr val="tx1"/>
              </a:solidFill>
              <a:latin typeface="Arial" panose="020B0604020202020204" pitchFamily="34" charset="0"/>
            </a:endParaRPr>
          </a:p>
        </p:txBody>
      </p:sp>
      <p:sp>
        <p:nvSpPr>
          <p:cNvPr id="13360" name="Text Box 48">
            <a:extLst>
              <a:ext uri="{FF2B5EF4-FFF2-40B4-BE49-F238E27FC236}">
                <a16:creationId xmlns:a16="http://schemas.microsoft.com/office/drawing/2014/main" id="{44A90A5C-7C84-40F6-A02E-C7A4EF9F6232}"/>
              </a:ext>
            </a:extLst>
          </p:cNvPr>
          <p:cNvSpPr txBox="1">
            <a:spLocks noChangeArrowheads="1"/>
          </p:cNvSpPr>
          <p:nvPr/>
        </p:nvSpPr>
        <p:spPr bwMode="auto">
          <a:xfrm>
            <a:off x="5076825" y="2924175"/>
            <a:ext cx="86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0"/>
              </a:spcBef>
              <a:buClrTx/>
              <a:buSzTx/>
              <a:buFontTx/>
              <a:buNone/>
            </a:pPr>
            <a:r>
              <a:rPr lang="en-US" altLang="ru-RU" sz="1800" b="1">
                <a:solidFill>
                  <a:srgbClr val="990000"/>
                </a:solidFill>
                <a:latin typeface="Cambria" panose="02040503050406030204" pitchFamily="18" charset="0"/>
              </a:rPr>
              <a:t>does.</a:t>
            </a:r>
            <a:endParaRPr lang="ru-RU" altLang="ru-RU" sz="1800" b="1">
              <a:solidFill>
                <a:srgbClr val="990000"/>
              </a:solidFill>
              <a:latin typeface="Cambria" panose="02040503050406030204" pitchFamily="18" charset="0"/>
            </a:endParaRPr>
          </a:p>
        </p:txBody>
      </p:sp>
      <p:sp>
        <p:nvSpPr>
          <p:cNvPr id="13361" name="Text Box 49">
            <a:extLst>
              <a:ext uri="{FF2B5EF4-FFF2-40B4-BE49-F238E27FC236}">
                <a16:creationId xmlns:a16="http://schemas.microsoft.com/office/drawing/2014/main" id="{09A11BB5-3C9C-4DD6-9EED-4DBF3FAFADCC}"/>
              </a:ext>
            </a:extLst>
          </p:cNvPr>
          <p:cNvSpPr txBox="1">
            <a:spLocks noChangeArrowheads="1"/>
          </p:cNvSpPr>
          <p:nvPr/>
        </p:nvSpPr>
        <p:spPr bwMode="auto">
          <a:xfrm>
            <a:off x="5867400" y="2924175"/>
            <a:ext cx="720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50000"/>
              </a:spcBef>
              <a:buClrTx/>
              <a:buSzTx/>
              <a:buFontTx/>
              <a:buNone/>
            </a:pPr>
            <a:r>
              <a:rPr lang="en-US" altLang="ru-RU" sz="1800" b="1">
                <a:solidFill>
                  <a:srgbClr val="990000"/>
                </a:solidFill>
                <a:latin typeface="Cambria" panose="02040503050406030204" pitchFamily="18" charset="0"/>
              </a:rPr>
              <a:t>No,</a:t>
            </a:r>
            <a:endParaRPr lang="ru-RU" altLang="ru-RU" sz="1800" b="1">
              <a:solidFill>
                <a:srgbClr val="990000"/>
              </a:solidFill>
              <a:latin typeface="Cambria" panose="02040503050406030204" pitchFamily="18" charset="0"/>
            </a:endParaRPr>
          </a:p>
        </p:txBody>
      </p:sp>
      <p:sp>
        <p:nvSpPr>
          <p:cNvPr id="13362" name="AutoShape 50">
            <a:extLst>
              <a:ext uri="{FF2B5EF4-FFF2-40B4-BE49-F238E27FC236}">
                <a16:creationId xmlns:a16="http://schemas.microsoft.com/office/drawing/2014/main" id="{EE59314A-2877-41F6-A75C-C1700695120A}"/>
              </a:ext>
            </a:extLst>
          </p:cNvPr>
          <p:cNvSpPr>
            <a:spLocks/>
          </p:cNvSpPr>
          <p:nvPr/>
        </p:nvSpPr>
        <p:spPr bwMode="auto">
          <a:xfrm>
            <a:off x="6300788" y="2492375"/>
            <a:ext cx="144462" cy="1512888"/>
          </a:xfrm>
          <a:prstGeom prst="leftBrace">
            <a:avLst>
              <a:gd name="adj1" fmla="val 8727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endParaRPr lang="ru-RU" altLang="ru-RU" sz="1800">
              <a:solidFill>
                <a:schemeClr val="tx1"/>
              </a:solidFill>
              <a:latin typeface="Arial" panose="020B0604020202020204" pitchFamily="34" charset="0"/>
            </a:endParaRPr>
          </a:p>
        </p:txBody>
      </p:sp>
      <p:sp>
        <p:nvSpPr>
          <p:cNvPr id="13363" name="Text Box 51">
            <a:extLst>
              <a:ext uri="{FF2B5EF4-FFF2-40B4-BE49-F238E27FC236}">
                <a16:creationId xmlns:a16="http://schemas.microsoft.com/office/drawing/2014/main" id="{BD24912F-CA3B-4DE9-8106-4F5635B98CDF}"/>
              </a:ext>
            </a:extLst>
          </p:cNvPr>
          <p:cNvSpPr txBox="1">
            <a:spLocks noChangeArrowheads="1"/>
          </p:cNvSpPr>
          <p:nvPr/>
        </p:nvSpPr>
        <p:spPr bwMode="auto">
          <a:xfrm>
            <a:off x="6300788" y="2708275"/>
            <a:ext cx="79216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0"/>
              </a:spcBef>
              <a:buClrTx/>
              <a:buSzTx/>
              <a:buFontTx/>
              <a:buNone/>
            </a:pPr>
            <a:r>
              <a:rPr lang="en-US" altLang="ru-RU" sz="2000" b="1">
                <a:solidFill>
                  <a:srgbClr val="660066"/>
                </a:solidFill>
                <a:latin typeface="Cambria" panose="02040503050406030204" pitchFamily="18" charset="0"/>
              </a:rPr>
              <a:t>he</a:t>
            </a:r>
          </a:p>
          <a:p>
            <a:pPr algn="ctr" eaLnBrk="1" hangingPunct="1">
              <a:spcBef>
                <a:spcPct val="0"/>
              </a:spcBef>
              <a:buClrTx/>
              <a:buSzTx/>
              <a:buFontTx/>
              <a:buNone/>
            </a:pPr>
            <a:r>
              <a:rPr lang="en-US" altLang="ru-RU" sz="2000" b="1">
                <a:solidFill>
                  <a:srgbClr val="660066"/>
                </a:solidFill>
                <a:latin typeface="Cambria" panose="02040503050406030204" pitchFamily="18" charset="0"/>
              </a:rPr>
              <a:t>she</a:t>
            </a:r>
          </a:p>
          <a:p>
            <a:pPr algn="ctr" eaLnBrk="1" hangingPunct="1">
              <a:spcBef>
                <a:spcPct val="0"/>
              </a:spcBef>
              <a:buClrTx/>
              <a:buSzTx/>
              <a:buFontTx/>
              <a:buNone/>
            </a:pPr>
            <a:r>
              <a:rPr lang="en-US" altLang="ru-RU" sz="2000" b="1">
                <a:solidFill>
                  <a:srgbClr val="660066"/>
                </a:solidFill>
                <a:latin typeface="Cambria" panose="02040503050406030204" pitchFamily="18" charset="0"/>
              </a:rPr>
              <a:t>it</a:t>
            </a:r>
          </a:p>
          <a:p>
            <a:pPr algn="ctr" eaLnBrk="1" hangingPunct="1">
              <a:spcBef>
                <a:spcPct val="0"/>
              </a:spcBef>
              <a:buClrTx/>
              <a:buSzTx/>
              <a:buFontTx/>
              <a:buNone/>
            </a:pPr>
            <a:endParaRPr lang="ru-RU" altLang="ru-RU" sz="2000" b="1">
              <a:solidFill>
                <a:srgbClr val="660066"/>
              </a:solidFill>
              <a:latin typeface="Cambria" panose="02040503050406030204" pitchFamily="18" charset="0"/>
            </a:endParaRPr>
          </a:p>
        </p:txBody>
      </p:sp>
      <p:sp>
        <p:nvSpPr>
          <p:cNvPr id="13364" name="AutoShape 52">
            <a:extLst>
              <a:ext uri="{FF2B5EF4-FFF2-40B4-BE49-F238E27FC236}">
                <a16:creationId xmlns:a16="http://schemas.microsoft.com/office/drawing/2014/main" id="{F152BD62-3E54-4803-A031-A00AF42E9018}"/>
              </a:ext>
            </a:extLst>
          </p:cNvPr>
          <p:cNvSpPr>
            <a:spLocks/>
          </p:cNvSpPr>
          <p:nvPr/>
        </p:nvSpPr>
        <p:spPr bwMode="auto">
          <a:xfrm>
            <a:off x="6948488" y="2492375"/>
            <a:ext cx="217487" cy="1512888"/>
          </a:xfrm>
          <a:prstGeom prst="rightBrace">
            <a:avLst>
              <a:gd name="adj1" fmla="val 5796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endParaRPr lang="ru-RU" altLang="ru-RU" sz="1800">
              <a:solidFill>
                <a:schemeClr val="tx1"/>
              </a:solidFill>
              <a:latin typeface="Arial" panose="020B0604020202020204" pitchFamily="34" charset="0"/>
            </a:endParaRPr>
          </a:p>
        </p:txBody>
      </p:sp>
      <p:sp>
        <p:nvSpPr>
          <p:cNvPr id="13365" name="Text Box 53">
            <a:extLst>
              <a:ext uri="{FF2B5EF4-FFF2-40B4-BE49-F238E27FC236}">
                <a16:creationId xmlns:a16="http://schemas.microsoft.com/office/drawing/2014/main" id="{CC8CAF2F-62FC-4796-B463-689A1D2682FF}"/>
              </a:ext>
            </a:extLst>
          </p:cNvPr>
          <p:cNvSpPr txBox="1">
            <a:spLocks noChangeArrowheads="1"/>
          </p:cNvSpPr>
          <p:nvPr/>
        </p:nvSpPr>
        <p:spPr bwMode="auto">
          <a:xfrm>
            <a:off x="1476375" y="4149725"/>
            <a:ext cx="6264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50000"/>
              </a:spcBef>
              <a:buClrTx/>
              <a:buSzTx/>
              <a:buFontTx/>
              <a:buNone/>
            </a:pPr>
            <a:r>
              <a:rPr lang="en-US" altLang="ru-RU" sz="2400" b="1" u="sng">
                <a:solidFill>
                  <a:srgbClr val="000066"/>
                </a:solidFill>
                <a:latin typeface="Cambria" panose="02040503050406030204" pitchFamily="18" charset="0"/>
              </a:rPr>
              <a:t>Answer the questions:</a:t>
            </a:r>
            <a:endParaRPr lang="ru-RU" altLang="ru-RU" sz="2400" b="1" u="sng">
              <a:solidFill>
                <a:srgbClr val="000066"/>
              </a:solidFill>
              <a:latin typeface="Cambria" panose="02040503050406030204" pitchFamily="18" charset="0"/>
            </a:endParaRPr>
          </a:p>
        </p:txBody>
      </p:sp>
      <p:sp>
        <p:nvSpPr>
          <p:cNvPr id="13366" name="Text Box 54">
            <a:extLst>
              <a:ext uri="{FF2B5EF4-FFF2-40B4-BE49-F238E27FC236}">
                <a16:creationId xmlns:a16="http://schemas.microsoft.com/office/drawing/2014/main" id="{149EC966-4DB1-4585-A8D1-48B22870A3FF}"/>
              </a:ext>
            </a:extLst>
          </p:cNvPr>
          <p:cNvSpPr txBox="1">
            <a:spLocks noChangeArrowheads="1"/>
          </p:cNvSpPr>
          <p:nvPr/>
        </p:nvSpPr>
        <p:spPr bwMode="auto">
          <a:xfrm>
            <a:off x="323850" y="4724400"/>
            <a:ext cx="8280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r>
              <a:rPr lang="en-US" altLang="ru-RU" sz="1800" b="1">
                <a:solidFill>
                  <a:schemeClr val="tx1"/>
                </a:solidFill>
                <a:latin typeface="Cambria" panose="02040503050406030204" pitchFamily="18" charset="0"/>
              </a:rPr>
              <a:t>1. Do you live in Moscow?</a:t>
            </a:r>
          </a:p>
        </p:txBody>
      </p:sp>
      <p:sp>
        <p:nvSpPr>
          <p:cNvPr id="13367" name="Text Box 55">
            <a:extLst>
              <a:ext uri="{FF2B5EF4-FFF2-40B4-BE49-F238E27FC236}">
                <a16:creationId xmlns:a16="http://schemas.microsoft.com/office/drawing/2014/main" id="{576DA821-CD1C-4E91-9524-E244F1700925}"/>
              </a:ext>
            </a:extLst>
          </p:cNvPr>
          <p:cNvSpPr txBox="1">
            <a:spLocks noChangeArrowheads="1"/>
          </p:cNvSpPr>
          <p:nvPr/>
        </p:nvSpPr>
        <p:spPr bwMode="auto">
          <a:xfrm>
            <a:off x="323850" y="5013325"/>
            <a:ext cx="64817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r>
              <a:rPr lang="en-US" altLang="ru-RU" sz="1800" b="1">
                <a:solidFill>
                  <a:schemeClr val="tx1"/>
                </a:solidFill>
                <a:latin typeface="Cambria" panose="02040503050406030204" pitchFamily="18" charset="0"/>
              </a:rPr>
              <a:t>2. Do you get up at 8 o’clock in the morning?</a:t>
            </a:r>
            <a:endParaRPr lang="ru-RU" altLang="ru-RU" sz="1800">
              <a:solidFill>
                <a:schemeClr val="tx1"/>
              </a:solidFill>
              <a:latin typeface="Cambria" panose="02040503050406030204" pitchFamily="18" charset="0"/>
            </a:endParaRPr>
          </a:p>
        </p:txBody>
      </p:sp>
      <p:sp>
        <p:nvSpPr>
          <p:cNvPr id="13368" name="Text Box 56">
            <a:extLst>
              <a:ext uri="{FF2B5EF4-FFF2-40B4-BE49-F238E27FC236}">
                <a16:creationId xmlns:a16="http://schemas.microsoft.com/office/drawing/2014/main" id="{254FD7B9-BCF8-4F22-B0A6-3DA995079D62}"/>
              </a:ext>
            </a:extLst>
          </p:cNvPr>
          <p:cNvSpPr txBox="1">
            <a:spLocks noChangeArrowheads="1"/>
          </p:cNvSpPr>
          <p:nvPr/>
        </p:nvSpPr>
        <p:spPr bwMode="auto">
          <a:xfrm>
            <a:off x="323850" y="5300663"/>
            <a:ext cx="56165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r>
              <a:rPr lang="en-US" altLang="ru-RU" sz="1800" b="1">
                <a:solidFill>
                  <a:schemeClr val="tx1"/>
                </a:solidFill>
                <a:latin typeface="Cambria" panose="02040503050406030204" pitchFamily="18" charset="0"/>
              </a:rPr>
              <a:t>3. Do you watch TV every day?</a:t>
            </a:r>
            <a:endParaRPr lang="ru-RU" altLang="ru-RU" sz="1800">
              <a:solidFill>
                <a:schemeClr val="tx1"/>
              </a:solidFill>
              <a:latin typeface="Cambria" panose="02040503050406030204" pitchFamily="18" charset="0"/>
            </a:endParaRPr>
          </a:p>
        </p:txBody>
      </p:sp>
      <p:sp>
        <p:nvSpPr>
          <p:cNvPr id="13369" name="Text Box 57">
            <a:extLst>
              <a:ext uri="{FF2B5EF4-FFF2-40B4-BE49-F238E27FC236}">
                <a16:creationId xmlns:a16="http://schemas.microsoft.com/office/drawing/2014/main" id="{EAE7BD7A-67B7-4B02-A5AF-95C77B6D6E12}"/>
              </a:ext>
            </a:extLst>
          </p:cNvPr>
          <p:cNvSpPr txBox="1">
            <a:spLocks noChangeArrowheads="1"/>
          </p:cNvSpPr>
          <p:nvPr/>
        </p:nvSpPr>
        <p:spPr bwMode="auto">
          <a:xfrm>
            <a:off x="323850" y="5589588"/>
            <a:ext cx="48974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r>
              <a:rPr lang="en-US" altLang="ru-RU" sz="1800" b="1">
                <a:solidFill>
                  <a:schemeClr val="tx1"/>
                </a:solidFill>
                <a:latin typeface="Cambria" panose="02040503050406030204" pitchFamily="18" charset="0"/>
              </a:rPr>
              <a:t>4. Does your friend play football?</a:t>
            </a:r>
            <a:endParaRPr lang="ru-RU" altLang="ru-RU" sz="1800">
              <a:solidFill>
                <a:schemeClr val="tx1"/>
              </a:solidFill>
              <a:latin typeface="Cambria" panose="02040503050406030204" pitchFamily="18" charset="0"/>
            </a:endParaRPr>
          </a:p>
        </p:txBody>
      </p:sp>
      <p:sp>
        <p:nvSpPr>
          <p:cNvPr id="13370" name="Text Box 58">
            <a:extLst>
              <a:ext uri="{FF2B5EF4-FFF2-40B4-BE49-F238E27FC236}">
                <a16:creationId xmlns:a16="http://schemas.microsoft.com/office/drawing/2014/main" id="{4146B08D-FB9A-4A47-AFA0-37EB337A8A85}"/>
              </a:ext>
            </a:extLst>
          </p:cNvPr>
          <p:cNvSpPr txBox="1">
            <a:spLocks noChangeArrowheads="1"/>
          </p:cNvSpPr>
          <p:nvPr/>
        </p:nvSpPr>
        <p:spPr bwMode="auto">
          <a:xfrm>
            <a:off x="323850" y="5876925"/>
            <a:ext cx="60483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r>
              <a:rPr lang="en-US" altLang="ru-RU" sz="1800" b="1">
                <a:solidFill>
                  <a:schemeClr val="tx1"/>
                </a:solidFill>
                <a:latin typeface="Cambria" panose="02040503050406030204" pitchFamily="18" charset="0"/>
              </a:rPr>
              <a:t>5. Does your mother like tea?</a:t>
            </a:r>
          </a:p>
        </p:txBody>
      </p:sp>
      <p:sp>
        <p:nvSpPr>
          <p:cNvPr id="13371" name="Text Box 59">
            <a:extLst>
              <a:ext uri="{FF2B5EF4-FFF2-40B4-BE49-F238E27FC236}">
                <a16:creationId xmlns:a16="http://schemas.microsoft.com/office/drawing/2014/main" id="{249096A7-84E1-4A94-B69C-B3EA9DA2391D}"/>
              </a:ext>
            </a:extLst>
          </p:cNvPr>
          <p:cNvSpPr txBox="1">
            <a:spLocks noChangeArrowheads="1"/>
          </p:cNvSpPr>
          <p:nvPr/>
        </p:nvSpPr>
        <p:spPr bwMode="auto">
          <a:xfrm>
            <a:off x="323850" y="6165850"/>
            <a:ext cx="5975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r>
              <a:rPr lang="en-US" altLang="ru-RU" sz="1800" b="1">
                <a:solidFill>
                  <a:schemeClr val="tx1"/>
                </a:solidFill>
                <a:latin typeface="Cambria" panose="02040503050406030204" pitchFamily="18" charset="0"/>
              </a:rPr>
              <a:t>6. Do you always do your homework?</a:t>
            </a:r>
            <a:endParaRPr lang="ru-RU" altLang="ru-RU" sz="1800">
              <a:solidFill>
                <a:schemeClr val="tx1"/>
              </a:solidFill>
              <a:latin typeface="Cambria" panose="02040503050406030204" pitchFamily="18" charset="0"/>
            </a:endParaRPr>
          </a:p>
        </p:txBody>
      </p:sp>
      <p:sp>
        <p:nvSpPr>
          <p:cNvPr id="13372" name="Text Box 60">
            <a:extLst>
              <a:ext uri="{FF2B5EF4-FFF2-40B4-BE49-F238E27FC236}">
                <a16:creationId xmlns:a16="http://schemas.microsoft.com/office/drawing/2014/main" id="{056B5ED1-277F-48CC-9060-063E636AD09C}"/>
              </a:ext>
            </a:extLst>
          </p:cNvPr>
          <p:cNvSpPr txBox="1">
            <a:spLocks noChangeArrowheads="1"/>
          </p:cNvSpPr>
          <p:nvPr/>
        </p:nvSpPr>
        <p:spPr bwMode="auto">
          <a:xfrm>
            <a:off x="247650" y="6542088"/>
            <a:ext cx="684053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eaLnBrk="1" hangingPunct="1">
              <a:spcBef>
                <a:spcPct val="0"/>
              </a:spcBef>
              <a:buClrTx/>
              <a:buSzTx/>
              <a:buFontTx/>
              <a:buNone/>
            </a:pPr>
            <a:r>
              <a:rPr lang="en-US" altLang="ru-RU" sz="1800" b="1">
                <a:solidFill>
                  <a:schemeClr val="tx1"/>
                </a:solidFill>
                <a:latin typeface="Cambria" panose="02040503050406030204" pitchFamily="18" charset="0"/>
              </a:rPr>
              <a:t>https://yadi.sk/d/YhwSxWdTAypAuA</a:t>
            </a:r>
            <a:endParaRPr lang="ru-RU" altLang="ru-RU" sz="1800">
              <a:solidFill>
                <a:schemeClr val="tx1"/>
              </a:solidFill>
              <a:latin typeface="Cambria" panose="02040503050406030204" pitchFamily="18" charset="0"/>
            </a:endParaRPr>
          </a:p>
        </p:txBody>
      </p:sp>
      <p:pic>
        <p:nvPicPr>
          <p:cNvPr id="13374" name="Picture 62" descr="загруженное">
            <a:extLst>
              <a:ext uri="{FF2B5EF4-FFF2-40B4-BE49-F238E27FC236}">
                <a16:creationId xmlns:a16="http://schemas.microsoft.com/office/drawing/2014/main" id="{FE5427EB-16FA-4223-A7B1-D234DCCD84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325" y="4581525"/>
            <a:ext cx="2143125" cy="21431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strips(downLeft)">
                                      <p:cBhvr>
                                        <p:cTn id="7" dur="500"/>
                                        <p:tgtEl>
                                          <p:spTgt spid="133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3320"/>
                                        </p:tgtEl>
                                        <p:attrNameLst>
                                          <p:attrName>style.visibility</p:attrName>
                                        </p:attrNameLst>
                                      </p:cBhvr>
                                      <p:to>
                                        <p:strVal val="visible"/>
                                      </p:to>
                                    </p:set>
                                    <p:anim calcmode="lin" valueType="num">
                                      <p:cBhvr>
                                        <p:cTn id="12" dur="1000" fill="hold"/>
                                        <p:tgtEl>
                                          <p:spTgt spid="13320"/>
                                        </p:tgtEl>
                                        <p:attrNameLst>
                                          <p:attrName>ppt_w</p:attrName>
                                        </p:attrNameLst>
                                      </p:cBhvr>
                                      <p:tavLst>
                                        <p:tav tm="0">
                                          <p:val>
                                            <p:strVal val="#ppt_w*0.70"/>
                                          </p:val>
                                        </p:tav>
                                        <p:tav tm="100000">
                                          <p:val>
                                            <p:strVal val="#ppt_w"/>
                                          </p:val>
                                        </p:tav>
                                      </p:tavLst>
                                    </p:anim>
                                    <p:anim calcmode="lin" valueType="num">
                                      <p:cBhvr>
                                        <p:cTn id="13" dur="1000" fill="hold"/>
                                        <p:tgtEl>
                                          <p:spTgt spid="13320"/>
                                        </p:tgtEl>
                                        <p:attrNameLst>
                                          <p:attrName>ppt_h</p:attrName>
                                        </p:attrNameLst>
                                      </p:cBhvr>
                                      <p:tavLst>
                                        <p:tav tm="0">
                                          <p:val>
                                            <p:strVal val="#ppt_h"/>
                                          </p:val>
                                        </p:tav>
                                        <p:tav tm="100000">
                                          <p:val>
                                            <p:strVal val="#ppt_h"/>
                                          </p:val>
                                        </p:tav>
                                      </p:tavLst>
                                    </p:anim>
                                    <p:animEffect transition="in" filter="fade">
                                      <p:cBhvr>
                                        <p:cTn id="14" dur="1000"/>
                                        <p:tgtEl>
                                          <p:spTgt spid="13320"/>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3323"/>
                                        </p:tgtEl>
                                        <p:attrNameLst>
                                          <p:attrName>style.visibility</p:attrName>
                                        </p:attrNameLst>
                                      </p:cBhvr>
                                      <p:to>
                                        <p:strVal val="visible"/>
                                      </p:to>
                                    </p:set>
                                    <p:anim calcmode="lin" valueType="num">
                                      <p:cBhvr>
                                        <p:cTn id="17" dur="1000" fill="hold"/>
                                        <p:tgtEl>
                                          <p:spTgt spid="13323"/>
                                        </p:tgtEl>
                                        <p:attrNameLst>
                                          <p:attrName>ppt_w</p:attrName>
                                        </p:attrNameLst>
                                      </p:cBhvr>
                                      <p:tavLst>
                                        <p:tav tm="0">
                                          <p:val>
                                            <p:strVal val="#ppt_w*0.70"/>
                                          </p:val>
                                        </p:tav>
                                        <p:tav tm="100000">
                                          <p:val>
                                            <p:strVal val="#ppt_w"/>
                                          </p:val>
                                        </p:tav>
                                      </p:tavLst>
                                    </p:anim>
                                    <p:anim calcmode="lin" valueType="num">
                                      <p:cBhvr>
                                        <p:cTn id="18" dur="1000" fill="hold"/>
                                        <p:tgtEl>
                                          <p:spTgt spid="13323"/>
                                        </p:tgtEl>
                                        <p:attrNameLst>
                                          <p:attrName>ppt_h</p:attrName>
                                        </p:attrNameLst>
                                      </p:cBhvr>
                                      <p:tavLst>
                                        <p:tav tm="0">
                                          <p:val>
                                            <p:strVal val="#ppt_h"/>
                                          </p:val>
                                        </p:tav>
                                        <p:tav tm="100000">
                                          <p:val>
                                            <p:strVal val="#ppt_h"/>
                                          </p:val>
                                        </p:tav>
                                      </p:tavLst>
                                    </p:anim>
                                    <p:animEffect transition="in" filter="fade">
                                      <p:cBhvr>
                                        <p:cTn id="19" dur="1000"/>
                                        <p:tgtEl>
                                          <p:spTgt spid="13323"/>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13325"/>
                                        </p:tgtEl>
                                        <p:attrNameLst>
                                          <p:attrName>style.visibility</p:attrName>
                                        </p:attrNameLst>
                                      </p:cBhvr>
                                      <p:to>
                                        <p:strVal val="visible"/>
                                      </p:to>
                                    </p:set>
                                    <p:anim calcmode="lin" valueType="num">
                                      <p:cBhvr>
                                        <p:cTn id="22" dur="1000" fill="hold"/>
                                        <p:tgtEl>
                                          <p:spTgt spid="13325"/>
                                        </p:tgtEl>
                                        <p:attrNameLst>
                                          <p:attrName>ppt_w</p:attrName>
                                        </p:attrNameLst>
                                      </p:cBhvr>
                                      <p:tavLst>
                                        <p:tav tm="0">
                                          <p:val>
                                            <p:strVal val="#ppt_w*0.70"/>
                                          </p:val>
                                        </p:tav>
                                        <p:tav tm="100000">
                                          <p:val>
                                            <p:strVal val="#ppt_w"/>
                                          </p:val>
                                        </p:tav>
                                      </p:tavLst>
                                    </p:anim>
                                    <p:anim calcmode="lin" valueType="num">
                                      <p:cBhvr>
                                        <p:cTn id="23" dur="1000" fill="hold"/>
                                        <p:tgtEl>
                                          <p:spTgt spid="13325"/>
                                        </p:tgtEl>
                                        <p:attrNameLst>
                                          <p:attrName>ppt_h</p:attrName>
                                        </p:attrNameLst>
                                      </p:cBhvr>
                                      <p:tavLst>
                                        <p:tav tm="0">
                                          <p:val>
                                            <p:strVal val="#ppt_h"/>
                                          </p:val>
                                        </p:tav>
                                        <p:tav tm="100000">
                                          <p:val>
                                            <p:strVal val="#ppt_h"/>
                                          </p:val>
                                        </p:tav>
                                      </p:tavLst>
                                    </p:anim>
                                    <p:animEffect transition="in" filter="fade">
                                      <p:cBhvr>
                                        <p:cTn id="24" dur="1000"/>
                                        <p:tgtEl>
                                          <p:spTgt spid="13325"/>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13326"/>
                                        </p:tgtEl>
                                        <p:attrNameLst>
                                          <p:attrName>style.visibility</p:attrName>
                                        </p:attrNameLst>
                                      </p:cBhvr>
                                      <p:to>
                                        <p:strVal val="visible"/>
                                      </p:to>
                                    </p:set>
                                    <p:anim calcmode="lin" valueType="num">
                                      <p:cBhvr>
                                        <p:cTn id="27" dur="1000" fill="hold"/>
                                        <p:tgtEl>
                                          <p:spTgt spid="13326"/>
                                        </p:tgtEl>
                                        <p:attrNameLst>
                                          <p:attrName>ppt_w</p:attrName>
                                        </p:attrNameLst>
                                      </p:cBhvr>
                                      <p:tavLst>
                                        <p:tav tm="0">
                                          <p:val>
                                            <p:strVal val="#ppt_w*0.70"/>
                                          </p:val>
                                        </p:tav>
                                        <p:tav tm="100000">
                                          <p:val>
                                            <p:strVal val="#ppt_w"/>
                                          </p:val>
                                        </p:tav>
                                      </p:tavLst>
                                    </p:anim>
                                    <p:anim calcmode="lin" valueType="num">
                                      <p:cBhvr>
                                        <p:cTn id="28" dur="1000" fill="hold"/>
                                        <p:tgtEl>
                                          <p:spTgt spid="13326"/>
                                        </p:tgtEl>
                                        <p:attrNameLst>
                                          <p:attrName>ppt_h</p:attrName>
                                        </p:attrNameLst>
                                      </p:cBhvr>
                                      <p:tavLst>
                                        <p:tav tm="0">
                                          <p:val>
                                            <p:strVal val="#ppt_h"/>
                                          </p:val>
                                        </p:tav>
                                        <p:tav tm="100000">
                                          <p:val>
                                            <p:strVal val="#ppt_h"/>
                                          </p:val>
                                        </p:tav>
                                      </p:tavLst>
                                    </p:anim>
                                    <p:animEffect transition="in" filter="fade">
                                      <p:cBhvr>
                                        <p:cTn id="29" dur="1000"/>
                                        <p:tgtEl>
                                          <p:spTgt spid="13326"/>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13324"/>
                                        </p:tgtEl>
                                        <p:attrNameLst>
                                          <p:attrName>style.visibility</p:attrName>
                                        </p:attrNameLst>
                                      </p:cBhvr>
                                      <p:to>
                                        <p:strVal val="visible"/>
                                      </p:to>
                                    </p:set>
                                    <p:anim calcmode="lin" valueType="num">
                                      <p:cBhvr>
                                        <p:cTn id="32" dur="1000" fill="hold"/>
                                        <p:tgtEl>
                                          <p:spTgt spid="13324"/>
                                        </p:tgtEl>
                                        <p:attrNameLst>
                                          <p:attrName>ppt_w</p:attrName>
                                        </p:attrNameLst>
                                      </p:cBhvr>
                                      <p:tavLst>
                                        <p:tav tm="0">
                                          <p:val>
                                            <p:strVal val="#ppt_w*0.70"/>
                                          </p:val>
                                        </p:tav>
                                        <p:tav tm="100000">
                                          <p:val>
                                            <p:strVal val="#ppt_w"/>
                                          </p:val>
                                        </p:tav>
                                      </p:tavLst>
                                    </p:anim>
                                    <p:anim calcmode="lin" valueType="num">
                                      <p:cBhvr>
                                        <p:cTn id="33" dur="1000" fill="hold"/>
                                        <p:tgtEl>
                                          <p:spTgt spid="13324"/>
                                        </p:tgtEl>
                                        <p:attrNameLst>
                                          <p:attrName>ppt_h</p:attrName>
                                        </p:attrNameLst>
                                      </p:cBhvr>
                                      <p:tavLst>
                                        <p:tav tm="0">
                                          <p:val>
                                            <p:strVal val="#ppt_h"/>
                                          </p:val>
                                        </p:tav>
                                        <p:tav tm="100000">
                                          <p:val>
                                            <p:strVal val="#ppt_h"/>
                                          </p:val>
                                        </p:tav>
                                      </p:tavLst>
                                    </p:anim>
                                    <p:animEffect transition="in" filter="fade">
                                      <p:cBhvr>
                                        <p:cTn id="34" dur="1000"/>
                                        <p:tgtEl>
                                          <p:spTgt spid="13324"/>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13327"/>
                                        </p:tgtEl>
                                        <p:attrNameLst>
                                          <p:attrName>style.visibility</p:attrName>
                                        </p:attrNameLst>
                                      </p:cBhvr>
                                      <p:to>
                                        <p:strVal val="visible"/>
                                      </p:to>
                                    </p:set>
                                    <p:anim calcmode="lin" valueType="num">
                                      <p:cBhvr>
                                        <p:cTn id="37" dur="1000" fill="hold"/>
                                        <p:tgtEl>
                                          <p:spTgt spid="13327"/>
                                        </p:tgtEl>
                                        <p:attrNameLst>
                                          <p:attrName>ppt_w</p:attrName>
                                        </p:attrNameLst>
                                      </p:cBhvr>
                                      <p:tavLst>
                                        <p:tav tm="0">
                                          <p:val>
                                            <p:strVal val="#ppt_w*0.70"/>
                                          </p:val>
                                        </p:tav>
                                        <p:tav tm="100000">
                                          <p:val>
                                            <p:strVal val="#ppt_w"/>
                                          </p:val>
                                        </p:tav>
                                      </p:tavLst>
                                    </p:anim>
                                    <p:anim calcmode="lin" valueType="num">
                                      <p:cBhvr>
                                        <p:cTn id="38" dur="1000" fill="hold"/>
                                        <p:tgtEl>
                                          <p:spTgt spid="13327"/>
                                        </p:tgtEl>
                                        <p:attrNameLst>
                                          <p:attrName>ppt_h</p:attrName>
                                        </p:attrNameLst>
                                      </p:cBhvr>
                                      <p:tavLst>
                                        <p:tav tm="0">
                                          <p:val>
                                            <p:strVal val="#ppt_h"/>
                                          </p:val>
                                        </p:tav>
                                        <p:tav tm="100000">
                                          <p:val>
                                            <p:strVal val="#ppt_h"/>
                                          </p:val>
                                        </p:tav>
                                      </p:tavLst>
                                    </p:anim>
                                    <p:animEffect transition="in" filter="fade">
                                      <p:cBhvr>
                                        <p:cTn id="39" dur="1000"/>
                                        <p:tgtEl>
                                          <p:spTgt spid="13327"/>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13328"/>
                                        </p:tgtEl>
                                        <p:attrNameLst>
                                          <p:attrName>style.visibility</p:attrName>
                                        </p:attrNameLst>
                                      </p:cBhvr>
                                      <p:to>
                                        <p:strVal val="visible"/>
                                      </p:to>
                                    </p:set>
                                    <p:anim calcmode="lin" valueType="num">
                                      <p:cBhvr>
                                        <p:cTn id="42" dur="1000" fill="hold"/>
                                        <p:tgtEl>
                                          <p:spTgt spid="13328"/>
                                        </p:tgtEl>
                                        <p:attrNameLst>
                                          <p:attrName>ppt_w</p:attrName>
                                        </p:attrNameLst>
                                      </p:cBhvr>
                                      <p:tavLst>
                                        <p:tav tm="0">
                                          <p:val>
                                            <p:strVal val="#ppt_w*0.70"/>
                                          </p:val>
                                        </p:tav>
                                        <p:tav tm="100000">
                                          <p:val>
                                            <p:strVal val="#ppt_w"/>
                                          </p:val>
                                        </p:tav>
                                      </p:tavLst>
                                    </p:anim>
                                    <p:anim calcmode="lin" valueType="num">
                                      <p:cBhvr>
                                        <p:cTn id="43" dur="1000" fill="hold"/>
                                        <p:tgtEl>
                                          <p:spTgt spid="13328"/>
                                        </p:tgtEl>
                                        <p:attrNameLst>
                                          <p:attrName>ppt_h</p:attrName>
                                        </p:attrNameLst>
                                      </p:cBhvr>
                                      <p:tavLst>
                                        <p:tav tm="0">
                                          <p:val>
                                            <p:strVal val="#ppt_h"/>
                                          </p:val>
                                        </p:tav>
                                        <p:tav tm="100000">
                                          <p:val>
                                            <p:strVal val="#ppt_h"/>
                                          </p:val>
                                        </p:tav>
                                      </p:tavLst>
                                    </p:anim>
                                    <p:animEffect transition="in" filter="fade">
                                      <p:cBhvr>
                                        <p:cTn id="44" dur="1000"/>
                                        <p:tgtEl>
                                          <p:spTgt spid="13328"/>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13330"/>
                                        </p:tgtEl>
                                        <p:attrNameLst>
                                          <p:attrName>style.visibility</p:attrName>
                                        </p:attrNameLst>
                                      </p:cBhvr>
                                      <p:to>
                                        <p:strVal val="visible"/>
                                      </p:to>
                                    </p:set>
                                    <p:anim calcmode="lin" valueType="num">
                                      <p:cBhvr>
                                        <p:cTn id="47" dur="1000" fill="hold"/>
                                        <p:tgtEl>
                                          <p:spTgt spid="13330"/>
                                        </p:tgtEl>
                                        <p:attrNameLst>
                                          <p:attrName>ppt_w</p:attrName>
                                        </p:attrNameLst>
                                      </p:cBhvr>
                                      <p:tavLst>
                                        <p:tav tm="0">
                                          <p:val>
                                            <p:strVal val="#ppt_w*0.70"/>
                                          </p:val>
                                        </p:tav>
                                        <p:tav tm="100000">
                                          <p:val>
                                            <p:strVal val="#ppt_w"/>
                                          </p:val>
                                        </p:tav>
                                      </p:tavLst>
                                    </p:anim>
                                    <p:anim calcmode="lin" valueType="num">
                                      <p:cBhvr>
                                        <p:cTn id="48" dur="1000" fill="hold"/>
                                        <p:tgtEl>
                                          <p:spTgt spid="13330"/>
                                        </p:tgtEl>
                                        <p:attrNameLst>
                                          <p:attrName>ppt_h</p:attrName>
                                        </p:attrNameLst>
                                      </p:cBhvr>
                                      <p:tavLst>
                                        <p:tav tm="0">
                                          <p:val>
                                            <p:strVal val="#ppt_h"/>
                                          </p:val>
                                        </p:tav>
                                        <p:tav tm="100000">
                                          <p:val>
                                            <p:strVal val="#ppt_h"/>
                                          </p:val>
                                        </p:tav>
                                      </p:tavLst>
                                    </p:anim>
                                    <p:animEffect transition="in" filter="fade">
                                      <p:cBhvr>
                                        <p:cTn id="49" dur="1000"/>
                                        <p:tgtEl>
                                          <p:spTgt spid="13330"/>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13329"/>
                                        </p:tgtEl>
                                        <p:attrNameLst>
                                          <p:attrName>style.visibility</p:attrName>
                                        </p:attrNameLst>
                                      </p:cBhvr>
                                      <p:to>
                                        <p:strVal val="visible"/>
                                      </p:to>
                                    </p:set>
                                    <p:anim calcmode="lin" valueType="num">
                                      <p:cBhvr>
                                        <p:cTn id="52" dur="1000" fill="hold"/>
                                        <p:tgtEl>
                                          <p:spTgt spid="13329"/>
                                        </p:tgtEl>
                                        <p:attrNameLst>
                                          <p:attrName>ppt_w</p:attrName>
                                        </p:attrNameLst>
                                      </p:cBhvr>
                                      <p:tavLst>
                                        <p:tav tm="0">
                                          <p:val>
                                            <p:strVal val="#ppt_w*0.70"/>
                                          </p:val>
                                        </p:tav>
                                        <p:tav tm="100000">
                                          <p:val>
                                            <p:strVal val="#ppt_w"/>
                                          </p:val>
                                        </p:tav>
                                      </p:tavLst>
                                    </p:anim>
                                    <p:anim calcmode="lin" valueType="num">
                                      <p:cBhvr>
                                        <p:cTn id="53" dur="1000" fill="hold"/>
                                        <p:tgtEl>
                                          <p:spTgt spid="13329"/>
                                        </p:tgtEl>
                                        <p:attrNameLst>
                                          <p:attrName>ppt_h</p:attrName>
                                        </p:attrNameLst>
                                      </p:cBhvr>
                                      <p:tavLst>
                                        <p:tav tm="0">
                                          <p:val>
                                            <p:strVal val="#ppt_h"/>
                                          </p:val>
                                        </p:tav>
                                        <p:tav tm="100000">
                                          <p:val>
                                            <p:strVal val="#ppt_h"/>
                                          </p:val>
                                        </p:tav>
                                      </p:tavLst>
                                    </p:anim>
                                    <p:animEffect transition="in" filter="fade">
                                      <p:cBhvr>
                                        <p:cTn id="54" dur="1000"/>
                                        <p:tgtEl>
                                          <p:spTgt spid="13329"/>
                                        </p:tgtEl>
                                      </p:cBhvr>
                                    </p:animEffect>
                                  </p:childTnLst>
                                </p:cTn>
                              </p:par>
                              <p:par>
                                <p:cTn id="55" presetID="55" presetClass="entr" presetSubtype="0" fill="hold" grpId="0" nodeType="withEffect">
                                  <p:stCondLst>
                                    <p:cond delay="0"/>
                                  </p:stCondLst>
                                  <p:childTnLst>
                                    <p:set>
                                      <p:cBhvr>
                                        <p:cTn id="56" dur="1" fill="hold">
                                          <p:stCondLst>
                                            <p:cond delay="0"/>
                                          </p:stCondLst>
                                        </p:cTn>
                                        <p:tgtEl>
                                          <p:spTgt spid="13331"/>
                                        </p:tgtEl>
                                        <p:attrNameLst>
                                          <p:attrName>style.visibility</p:attrName>
                                        </p:attrNameLst>
                                      </p:cBhvr>
                                      <p:to>
                                        <p:strVal val="visible"/>
                                      </p:to>
                                    </p:set>
                                    <p:anim calcmode="lin" valueType="num">
                                      <p:cBhvr>
                                        <p:cTn id="57" dur="1000" fill="hold"/>
                                        <p:tgtEl>
                                          <p:spTgt spid="13331"/>
                                        </p:tgtEl>
                                        <p:attrNameLst>
                                          <p:attrName>ppt_w</p:attrName>
                                        </p:attrNameLst>
                                      </p:cBhvr>
                                      <p:tavLst>
                                        <p:tav tm="0">
                                          <p:val>
                                            <p:strVal val="#ppt_w*0.70"/>
                                          </p:val>
                                        </p:tav>
                                        <p:tav tm="100000">
                                          <p:val>
                                            <p:strVal val="#ppt_w"/>
                                          </p:val>
                                        </p:tav>
                                      </p:tavLst>
                                    </p:anim>
                                    <p:anim calcmode="lin" valueType="num">
                                      <p:cBhvr>
                                        <p:cTn id="58" dur="1000" fill="hold"/>
                                        <p:tgtEl>
                                          <p:spTgt spid="13331"/>
                                        </p:tgtEl>
                                        <p:attrNameLst>
                                          <p:attrName>ppt_h</p:attrName>
                                        </p:attrNameLst>
                                      </p:cBhvr>
                                      <p:tavLst>
                                        <p:tav tm="0">
                                          <p:val>
                                            <p:strVal val="#ppt_h"/>
                                          </p:val>
                                        </p:tav>
                                        <p:tav tm="100000">
                                          <p:val>
                                            <p:strVal val="#ppt_h"/>
                                          </p:val>
                                        </p:tav>
                                      </p:tavLst>
                                    </p:anim>
                                    <p:animEffect transition="in" filter="fade">
                                      <p:cBhvr>
                                        <p:cTn id="59" dur="1000"/>
                                        <p:tgtEl>
                                          <p:spTgt spid="13331"/>
                                        </p:tgtEl>
                                      </p:cBhvr>
                                    </p:animEffect>
                                  </p:childTnLst>
                                </p:cTn>
                              </p:par>
                              <p:par>
                                <p:cTn id="60" presetID="55" presetClass="entr" presetSubtype="0" fill="hold" grpId="0" nodeType="withEffect">
                                  <p:stCondLst>
                                    <p:cond delay="0"/>
                                  </p:stCondLst>
                                  <p:childTnLst>
                                    <p:set>
                                      <p:cBhvr>
                                        <p:cTn id="61" dur="1" fill="hold">
                                          <p:stCondLst>
                                            <p:cond delay="0"/>
                                          </p:stCondLst>
                                        </p:cTn>
                                        <p:tgtEl>
                                          <p:spTgt spid="13332"/>
                                        </p:tgtEl>
                                        <p:attrNameLst>
                                          <p:attrName>style.visibility</p:attrName>
                                        </p:attrNameLst>
                                      </p:cBhvr>
                                      <p:to>
                                        <p:strVal val="visible"/>
                                      </p:to>
                                    </p:set>
                                    <p:anim calcmode="lin" valueType="num">
                                      <p:cBhvr>
                                        <p:cTn id="62" dur="1000" fill="hold"/>
                                        <p:tgtEl>
                                          <p:spTgt spid="13332"/>
                                        </p:tgtEl>
                                        <p:attrNameLst>
                                          <p:attrName>ppt_w</p:attrName>
                                        </p:attrNameLst>
                                      </p:cBhvr>
                                      <p:tavLst>
                                        <p:tav tm="0">
                                          <p:val>
                                            <p:strVal val="#ppt_w*0.70"/>
                                          </p:val>
                                        </p:tav>
                                        <p:tav tm="100000">
                                          <p:val>
                                            <p:strVal val="#ppt_w"/>
                                          </p:val>
                                        </p:tav>
                                      </p:tavLst>
                                    </p:anim>
                                    <p:anim calcmode="lin" valueType="num">
                                      <p:cBhvr>
                                        <p:cTn id="63" dur="1000" fill="hold"/>
                                        <p:tgtEl>
                                          <p:spTgt spid="13332"/>
                                        </p:tgtEl>
                                        <p:attrNameLst>
                                          <p:attrName>ppt_h</p:attrName>
                                        </p:attrNameLst>
                                      </p:cBhvr>
                                      <p:tavLst>
                                        <p:tav tm="0">
                                          <p:val>
                                            <p:strVal val="#ppt_h"/>
                                          </p:val>
                                        </p:tav>
                                        <p:tav tm="100000">
                                          <p:val>
                                            <p:strVal val="#ppt_h"/>
                                          </p:val>
                                        </p:tav>
                                      </p:tavLst>
                                    </p:anim>
                                    <p:animEffect transition="in" filter="fade">
                                      <p:cBhvr>
                                        <p:cTn id="64" dur="1000"/>
                                        <p:tgtEl>
                                          <p:spTgt spid="13332"/>
                                        </p:tgtEl>
                                      </p:cBhvr>
                                    </p:animEffect>
                                  </p:childTnLst>
                                </p:cTn>
                              </p:par>
                              <p:par>
                                <p:cTn id="65" presetID="55" presetClass="entr" presetSubtype="0" fill="hold" grpId="0" nodeType="withEffect">
                                  <p:stCondLst>
                                    <p:cond delay="0"/>
                                  </p:stCondLst>
                                  <p:childTnLst>
                                    <p:set>
                                      <p:cBhvr>
                                        <p:cTn id="66" dur="1" fill="hold">
                                          <p:stCondLst>
                                            <p:cond delay="0"/>
                                          </p:stCondLst>
                                        </p:cTn>
                                        <p:tgtEl>
                                          <p:spTgt spid="13321"/>
                                        </p:tgtEl>
                                        <p:attrNameLst>
                                          <p:attrName>style.visibility</p:attrName>
                                        </p:attrNameLst>
                                      </p:cBhvr>
                                      <p:to>
                                        <p:strVal val="visible"/>
                                      </p:to>
                                    </p:set>
                                    <p:anim calcmode="lin" valueType="num">
                                      <p:cBhvr>
                                        <p:cTn id="67" dur="1000" fill="hold"/>
                                        <p:tgtEl>
                                          <p:spTgt spid="13321"/>
                                        </p:tgtEl>
                                        <p:attrNameLst>
                                          <p:attrName>ppt_w</p:attrName>
                                        </p:attrNameLst>
                                      </p:cBhvr>
                                      <p:tavLst>
                                        <p:tav tm="0">
                                          <p:val>
                                            <p:strVal val="#ppt_w*0.70"/>
                                          </p:val>
                                        </p:tav>
                                        <p:tav tm="100000">
                                          <p:val>
                                            <p:strVal val="#ppt_w"/>
                                          </p:val>
                                        </p:tav>
                                      </p:tavLst>
                                    </p:anim>
                                    <p:anim calcmode="lin" valueType="num">
                                      <p:cBhvr>
                                        <p:cTn id="68" dur="1000" fill="hold"/>
                                        <p:tgtEl>
                                          <p:spTgt spid="13321"/>
                                        </p:tgtEl>
                                        <p:attrNameLst>
                                          <p:attrName>ppt_h</p:attrName>
                                        </p:attrNameLst>
                                      </p:cBhvr>
                                      <p:tavLst>
                                        <p:tav tm="0">
                                          <p:val>
                                            <p:strVal val="#ppt_h"/>
                                          </p:val>
                                        </p:tav>
                                        <p:tav tm="100000">
                                          <p:val>
                                            <p:strVal val="#ppt_h"/>
                                          </p:val>
                                        </p:tav>
                                      </p:tavLst>
                                    </p:anim>
                                    <p:animEffect transition="in" filter="fade">
                                      <p:cBhvr>
                                        <p:cTn id="69" dur="1000"/>
                                        <p:tgtEl>
                                          <p:spTgt spid="13321"/>
                                        </p:tgtEl>
                                      </p:cBhvr>
                                    </p:animEffect>
                                  </p:childTnLst>
                                </p:cTn>
                              </p:par>
                              <p:par>
                                <p:cTn id="70" presetID="55" presetClass="entr" presetSubtype="0" fill="hold" grpId="0" nodeType="withEffect">
                                  <p:stCondLst>
                                    <p:cond delay="0"/>
                                  </p:stCondLst>
                                  <p:childTnLst>
                                    <p:set>
                                      <p:cBhvr>
                                        <p:cTn id="71" dur="1" fill="hold">
                                          <p:stCondLst>
                                            <p:cond delay="0"/>
                                          </p:stCondLst>
                                        </p:cTn>
                                        <p:tgtEl>
                                          <p:spTgt spid="13351"/>
                                        </p:tgtEl>
                                        <p:attrNameLst>
                                          <p:attrName>style.visibility</p:attrName>
                                        </p:attrNameLst>
                                      </p:cBhvr>
                                      <p:to>
                                        <p:strVal val="visible"/>
                                      </p:to>
                                    </p:set>
                                    <p:anim calcmode="lin" valueType="num">
                                      <p:cBhvr>
                                        <p:cTn id="72" dur="1000" fill="hold"/>
                                        <p:tgtEl>
                                          <p:spTgt spid="13351"/>
                                        </p:tgtEl>
                                        <p:attrNameLst>
                                          <p:attrName>ppt_w</p:attrName>
                                        </p:attrNameLst>
                                      </p:cBhvr>
                                      <p:tavLst>
                                        <p:tav tm="0">
                                          <p:val>
                                            <p:strVal val="#ppt_w*0.70"/>
                                          </p:val>
                                        </p:tav>
                                        <p:tav tm="100000">
                                          <p:val>
                                            <p:strVal val="#ppt_w"/>
                                          </p:val>
                                        </p:tav>
                                      </p:tavLst>
                                    </p:anim>
                                    <p:anim calcmode="lin" valueType="num">
                                      <p:cBhvr>
                                        <p:cTn id="73" dur="1000" fill="hold"/>
                                        <p:tgtEl>
                                          <p:spTgt spid="13351"/>
                                        </p:tgtEl>
                                        <p:attrNameLst>
                                          <p:attrName>ppt_h</p:attrName>
                                        </p:attrNameLst>
                                      </p:cBhvr>
                                      <p:tavLst>
                                        <p:tav tm="0">
                                          <p:val>
                                            <p:strVal val="#ppt_h"/>
                                          </p:val>
                                        </p:tav>
                                        <p:tav tm="100000">
                                          <p:val>
                                            <p:strVal val="#ppt_h"/>
                                          </p:val>
                                        </p:tav>
                                      </p:tavLst>
                                    </p:anim>
                                    <p:animEffect transition="in" filter="fade">
                                      <p:cBhvr>
                                        <p:cTn id="74" dur="1000"/>
                                        <p:tgtEl>
                                          <p:spTgt spid="13351"/>
                                        </p:tgtEl>
                                      </p:cBhvr>
                                    </p:animEffect>
                                  </p:childTnLst>
                                </p:cTn>
                              </p:par>
                              <p:par>
                                <p:cTn id="75" presetID="55" presetClass="entr" presetSubtype="0" fill="hold" grpId="0" nodeType="withEffect">
                                  <p:stCondLst>
                                    <p:cond delay="0"/>
                                  </p:stCondLst>
                                  <p:childTnLst>
                                    <p:set>
                                      <p:cBhvr>
                                        <p:cTn id="76" dur="1" fill="hold">
                                          <p:stCondLst>
                                            <p:cond delay="0"/>
                                          </p:stCondLst>
                                        </p:cTn>
                                        <p:tgtEl>
                                          <p:spTgt spid="13352"/>
                                        </p:tgtEl>
                                        <p:attrNameLst>
                                          <p:attrName>style.visibility</p:attrName>
                                        </p:attrNameLst>
                                      </p:cBhvr>
                                      <p:to>
                                        <p:strVal val="visible"/>
                                      </p:to>
                                    </p:set>
                                    <p:anim calcmode="lin" valueType="num">
                                      <p:cBhvr>
                                        <p:cTn id="77" dur="1000" fill="hold"/>
                                        <p:tgtEl>
                                          <p:spTgt spid="13352"/>
                                        </p:tgtEl>
                                        <p:attrNameLst>
                                          <p:attrName>ppt_w</p:attrName>
                                        </p:attrNameLst>
                                      </p:cBhvr>
                                      <p:tavLst>
                                        <p:tav tm="0">
                                          <p:val>
                                            <p:strVal val="#ppt_w*0.70"/>
                                          </p:val>
                                        </p:tav>
                                        <p:tav tm="100000">
                                          <p:val>
                                            <p:strVal val="#ppt_w"/>
                                          </p:val>
                                        </p:tav>
                                      </p:tavLst>
                                    </p:anim>
                                    <p:anim calcmode="lin" valueType="num">
                                      <p:cBhvr>
                                        <p:cTn id="78" dur="1000" fill="hold"/>
                                        <p:tgtEl>
                                          <p:spTgt spid="13352"/>
                                        </p:tgtEl>
                                        <p:attrNameLst>
                                          <p:attrName>ppt_h</p:attrName>
                                        </p:attrNameLst>
                                      </p:cBhvr>
                                      <p:tavLst>
                                        <p:tav tm="0">
                                          <p:val>
                                            <p:strVal val="#ppt_h"/>
                                          </p:val>
                                        </p:tav>
                                        <p:tav tm="100000">
                                          <p:val>
                                            <p:strVal val="#ppt_h"/>
                                          </p:val>
                                        </p:tav>
                                      </p:tavLst>
                                    </p:anim>
                                    <p:animEffect transition="in" filter="fade">
                                      <p:cBhvr>
                                        <p:cTn id="79" dur="1000"/>
                                        <p:tgtEl>
                                          <p:spTgt spid="13352"/>
                                        </p:tgtEl>
                                      </p:cBhvr>
                                    </p:animEffect>
                                  </p:childTnLst>
                                </p:cTn>
                              </p:par>
                              <p:par>
                                <p:cTn id="80" presetID="55" presetClass="entr" presetSubtype="0" fill="hold" grpId="0" nodeType="withEffect">
                                  <p:stCondLst>
                                    <p:cond delay="0"/>
                                  </p:stCondLst>
                                  <p:childTnLst>
                                    <p:set>
                                      <p:cBhvr>
                                        <p:cTn id="81" dur="1" fill="hold">
                                          <p:stCondLst>
                                            <p:cond delay="0"/>
                                          </p:stCondLst>
                                        </p:cTn>
                                        <p:tgtEl>
                                          <p:spTgt spid="13334"/>
                                        </p:tgtEl>
                                        <p:attrNameLst>
                                          <p:attrName>style.visibility</p:attrName>
                                        </p:attrNameLst>
                                      </p:cBhvr>
                                      <p:to>
                                        <p:strVal val="visible"/>
                                      </p:to>
                                    </p:set>
                                    <p:anim calcmode="lin" valueType="num">
                                      <p:cBhvr>
                                        <p:cTn id="82" dur="1000" fill="hold"/>
                                        <p:tgtEl>
                                          <p:spTgt spid="13334"/>
                                        </p:tgtEl>
                                        <p:attrNameLst>
                                          <p:attrName>ppt_w</p:attrName>
                                        </p:attrNameLst>
                                      </p:cBhvr>
                                      <p:tavLst>
                                        <p:tav tm="0">
                                          <p:val>
                                            <p:strVal val="#ppt_w*0.70"/>
                                          </p:val>
                                        </p:tav>
                                        <p:tav tm="100000">
                                          <p:val>
                                            <p:strVal val="#ppt_w"/>
                                          </p:val>
                                        </p:tav>
                                      </p:tavLst>
                                    </p:anim>
                                    <p:anim calcmode="lin" valueType="num">
                                      <p:cBhvr>
                                        <p:cTn id="83" dur="1000" fill="hold"/>
                                        <p:tgtEl>
                                          <p:spTgt spid="13334"/>
                                        </p:tgtEl>
                                        <p:attrNameLst>
                                          <p:attrName>ppt_h</p:attrName>
                                        </p:attrNameLst>
                                      </p:cBhvr>
                                      <p:tavLst>
                                        <p:tav tm="0">
                                          <p:val>
                                            <p:strVal val="#ppt_h"/>
                                          </p:val>
                                        </p:tav>
                                        <p:tav tm="100000">
                                          <p:val>
                                            <p:strVal val="#ppt_h"/>
                                          </p:val>
                                        </p:tav>
                                      </p:tavLst>
                                    </p:anim>
                                    <p:animEffect transition="in" filter="fade">
                                      <p:cBhvr>
                                        <p:cTn id="84" dur="1000"/>
                                        <p:tgtEl>
                                          <p:spTgt spid="13334"/>
                                        </p:tgtEl>
                                      </p:cBhvr>
                                    </p:animEffect>
                                  </p:childTnLst>
                                </p:cTn>
                              </p:par>
                              <p:par>
                                <p:cTn id="85" presetID="55" presetClass="entr" presetSubtype="0" fill="hold" grpId="0" nodeType="withEffect">
                                  <p:stCondLst>
                                    <p:cond delay="0"/>
                                  </p:stCondLst>
                                  <p:childTnLst>
                                    <p:set>
                                      <p:cBhvr>
                                        <p:cTn id="86" dur="1" fill="hold">
                                          <p:stCondLst>
                                            <p:cond delay="0"/>
                                          </p:stCondLst>
                                        </p:cTn>
                                        <p:tgtEl>
                                          <p:spTgt spid="13338"/>
                                        </p:tgtEl>
                                        <p:attrNameLst>
                                          <p:attrName>style.visibility</p:attrName>
                                        </p:attrNameLst>
                                      </p:cBhvr>
                                      <p:to>
                                        <p:strVal val="visible"/>
                                      </p:to>
                                    </p:set>
                                    <p:anim calcmode="lin" valueType="num">
                                      <p:cBhvr>
                                        <p:cTn id="87" dur="1000" fill="hold"/>
                                        <p:tgtEl>
                                          <p:spTgt spid="13338"/>
                                        </p:tgtEl>
                                        <p:attrNameLst>
                                          <p:attrName>ppt_w</p:attrName>
                                        </p:attrNameLst>
                                      </p:cBhvr>
                                      <p:tavLst>
                                        <p:tav tm="0">
                                          <p:val>
                                            <p:strVal val="#ppt_w*0.70"/>
                                          </p:val>
                                        </p:tav>
                                        <p:tav tm="100000">
                                          <p:val>
                                            <p:strVal val="#ppt_w"/>
                                          </p:val>
                                        </p:tav>
                                      </p:tavLst>
                                    </p:anim>
                                    <p:anim calcmode="lin" valueType="num">
                                      <p:cBhvr>
                                        <p:cTn id="88" dur="1000" fill="hold"/>
                                        <p:tgtEl>
                                          <p:spTgt spid="13338"/>
                                        </p:tgtEl>
                                        <p:attrNameLst>
                                          <p:attrName>ppt_h</p:attrName>
                                        </p:attrNameLst>
                                      </p:cBhvr>
                                      <p:tavLst>
                                        <p:tav tm="0">
                                          <p:val>
                                            <p:strVal val="#ppt_h"/>
                                          </p:val>
                                        </p:tav>
                                        <p:tav tm="100000">
                                          <p:val>
                                            <p:strVal val="#ppt_h"/>
                                          </p:val>
                                        </p:tav>
                                      </p:tavLst>
                                    </p:anim>
                                    <p:animEffect transition="in" filter="fade">
                                      <p:cBhvr>
                                        <p:cTn id="89" dur="1000"/>
                                        <p:tgtEl>
                                          <p:spTgt spid="13338"/>
                                        </p:tgtEl>
                                      </p:cBhvr>
                                    </p:animEffect>
                                  </p:childTnLst>
                                </p:cTn>
                              </p:par>
                              <p:par>
                                <p:cTn id="90" presetID="55" presetClass="entr" presetSubtype="0" fill="hold" grpId="0" nodeType="withEffect">
                                  <p:stCondLst>
                                    <p:cond delay="0"/>
                                  </p:stCondLst>
                                  <p:childTnLst>
                                    <p:set>
                                      <p:cBhvr>
                                        <p:cTn id="91" dur="1" fill="hold">
                                          <p:stCondLst>
                                            <p:cond delay="0"/>
                                          </p:stCondLst>
                                        </p:cTn>
                                        <p:tgtEl>
                                          <p:spTgt spid="13353"/>
                                        </p:tgtEl>
                                        <p:attrNameLst>
                                          <p:attrName>style.visibility</p:attrName>
                                        </p:attrNameLst>
                                      </p:cBhvr>
                                      <p:to>
                                        <p:strVal val="visible"/>
                                      </p:to>
                                    </p:set>
                                    <p:anim calcmode="lin" valueType="num">
                                      <p:cBhvr>
                                        <p:cTn id="92" dur="1000" fill="hold"/>
                                        <p:tgtEl>
                                          <p:spTgt spid="13353"/>
                                        </p:tgtEl>
                                        <p:attrNameLst>
                                          <p:attrName>ppt_w</p:attrName>
                                        </p:attrNameLst>
                                      </p:cBhvr>
                                      <p:tavLst>
                                        <p:tav tm="0">
                                          <p:val>
                                            <p:strVal val="#ppt_w*0.70"/>
                                          </p:val>
                                        </p:tav>
                                        <p:tav tm="100000">
                                          <p:val>
                                            <p:strVal val="#ppt_w"/>
                                          </p:val>
                                        </p:tav>
                                      </p:tavLst>
                                    </p:anim>
                                    <p:anim calcmode="lin" valueType="num">
                                      <p:cBhvr>
                                        <p:cTn id="93" dur="1000" fill="hold"/>
                                        <p:tgtEl>
                                          <p:spTgt spid="13353"/>
                                        </p:tgtEl>
                                        <p:attrNameLst>
                                          <p:attrName>ppt_h</p:attrName>
                                        </p:attrNameLst>
                                      </p:cBhvr>
                                      <p:tavLst>
                                        <p:tav tm="0">
                                          <p:val>
                                            <p:strVal val="#ppt_h"/>
                                          </p:val>
                                        </p:tav>
                                        <p:tav tm="100000">
                                          <p:val>
                                            <p:strVal val="#ppt_h"/>
                                          </p:val>
                                        </p:tav>
                                      </p:tavLst>
                                    </p:anim>
                                    <p:animEffect transition="in" filter="fade">
                                      <p:cBhvr>
                                        <p:cTn id="94" dur="1000"/>
                                        <p:tgtEl>
                                          <p:spTgt spid="13353"/>
                                        </p:tgtEl>
                                      </p:cBhvr>
                                    </p:animEffect>
                                  </p:childTnLst>
                                </p:cTn>
                              </p:par>
                              <p:par>
                                <p:cTn id="95" presetID="55" presetClass="entr" presetSubtype="0" fill="hold" grpId="0" nodeType="withEffect">
                                  <p:stCondLst>
                                    <p:cond delay="0"/>
                                  </p:stCondLst>
                                  <p:childTnLst>
                                    <p:set>
                                      <p:cBhvr>
                                        <p:cTn id="96" dur="1" fill="hold">
                                          <p:stCondLst>
                                            <p:cond delay="0"/>
                                          </p:stCondLst>
                                        </p:cTn>
                                        <p:tgtEl>
                                          <p:spTgt spid="13355"/>
                                        </p:tgtEl>
                                        <p:attrNameLst>
                                          <p:attrName>style.visibility</p:attrName>
                                        </p:attrNameLst>
                                      </p:cBhvr>
                                      <p:to>
                                        <p:strVal val="visible"/>
                                      </p:to>
                                    </p:set>
                                    <p:anim calcmode="lin" valueType="num">
                                      <p:cBhvr>
                                        <p:cTn id="97" dur="1000" fill="hold"/>
                                        <p:tgtEl>
                                          <p:spTgt spid="13355"/>
                                        </p:tgtEl>
                                        <p:attrNameLst>
                                          <p:attrName>ppt_w</p:attrName>
                                        </p:attrNameLst>
                                      </p:cBhvr>
                                      <p:tavLst>
                                        <p:tav tm="0">
                                          <p:val>
                                            <p:strVal val="#ppt_w*0.70"/>
                                          </p:val>
                                        </p:tav>
                                        <p:tav tm="100000">
                                          <p:val>
                                            <p:strVal val="#ppt_w"/>
                                          </p:val>
                                        </p:tav>
                                      </p:tavLst>
                                    </p:anim>
                                    <p:anim calcmode="lin" valueType="num">
                                      <p:cBhvr>
                                        <p:cTn id="98" dur="1000" fill="hold"/>
                                        <p:tgtEl>
                                          <p:spTgt spid="13355"/>
                                        </p:tgtEl>
                                        <p:attrNameLst>
                                          <p:attrName>ppt_h</p:attrName>
                                        </p:attrNameLst>
                                      </p:cBhvr>
                                      <p:tavLst>
                                        <p:tav tm="0">
                                          <p:val>
                                            <p:strVal val="#ppt_h"/>
                                          </p:val>
                                        </p:tav>
                                        <p:tav tm="100000">
                                          <p:val>
                                            <p:strVal val="#ppt_h"/>
                                          </p:val>
                                        </p:tav>
                                      </p:tavLst>
                                    </p:anim>
                                    <p:animEffect transition="in" filter="fade">
                                      <p:cBhvr>
                                        <p:cTn id="99" dur="1000"/>
                                        <p:tgtEl>
                                          <p:spTgt spid="13355"/>
                                        </p:tgtEl>
                                      </p:cBhvr>
                                    </p:animEffect>
                                  </p:childTnLst>
                                </p:cTn>
                              </p:par>
                              <p:par>
                                <p:cTn id="100" presetID="55" presetClass="entr" presetSubtype="0" fill="hold" grpId="0" nodeType="withEffect">
                                  <p:stCondLst>
                                    <p:cond delay="0"/>
                                  </p:stCondLst>
                                  <p:childTnLst>
                                    <p:set>
                                      <p:cBhvr>
                                        <p:cTn id="101" dur="1" fill="hold">
                                          <p:stCondLst>
                                            <p:cond delay="0"/>
                                          </p:stCondLst>
                                        </p:cTn>
                                        <p:tgtEl>
                                          <p:spTgt spid="13354"/>
                                        </p:tgtEl>
                                        <p:attrNameLst>
                                          <p:attrName>style.visibility</p:attrName>
                                        </p:attrNameLst>
                                      </p:cBhvr>
                                      <p:to>
                                        <p:strVal val="visible"/>
                                      </p:to>
                                    </p:set>
                                    <p:anim calcmode="lin" valueType="num">
                                      <p:cBhvr>
                                        <p:cTn id="102" dur="1000" fill="hold"/>
                                        <p:tgtEl>
                                          <p:spTgt spid="13354"/>
                                        </p:tgtEl>
                                        <p:attrNameLst>
                                          <p:attrName>ppt_w</p:attrName>
                                        </p:attrNameLst>
                                      </p:cBhvr>
                                      <p:tavLst>
                                        <p:tav tm="0">
                                          <p:val>
                                            <p:strVal val="#ppt_w*0.70"/>
                                          </p:val>
                                        </p:tav>
                                        <p:tav tm="100000">
                                          <p:val>
                                            <p:strVal val="#ppt_w"/>
                                          </p:val>
                                        </p:tav>
                                      </p:tavLst>
                                    </p:anim>
                                    <p:anim calcmode="lin" valueType="num">
                                      <p:cBhvr>
                                        <p:cTn id="103" dur="1000" fill="hold"/>
                                        <p:tgtEl>
                                          <p:spTgt spid="13354"/>
                                        </p:tgtEl>
                                        <p:attrNameLst>
                                          <p:attrName>ppt_h</p:attrName>
                                        </p:attrNameLst>
                                      </p:cBhvr>
                                      <p:tavLst>
                                        <p:tav tm="0">
                                          <p:val>
                                            <p:strVal val="#ppt_h"/>
                                          </p:val>
                                        </p:tav>
                                        <p:tav tm="100000">
                                          <p:val>
                                            <p:strVal val="#ppt_h"/>
                                          </p:val>
                                        </p:tav>
                                      </p:tavLst>
                                    </p:anim>
                                    <p:animEffect transition="in" filter="fade">
                                      <p:cBhvr>
                                        <p:cTn id="104" dur="1000"/>
                                        <p:tgtEl>
                                          <p:spTgt spid="13354"/>
                                        </p:tgtEl>
                                      </p:cBhvr>
                                    </p:animEffect>
                                  </p:childTnLst>
                                </p:cTn>
                              </p:par>
                              <p:par>
                                <p:cTn id="105" presetID="55" presetClass="entr" presetSubtype="0" fill="hold" grpId="0" nodeType="withEffect">
                                  <p:stCondLst>
                                    <p:cond delay="0"/>
                                  </p:stCondLst>
                                  <p:childTnLst>
                                    <p:set>
                                      <p:cBhvr>
                                        <p:cTn id="106" dur="1" fill="hold">
                                          <p:stCondLst>
                                            <p:cond delay="0"/>
                                          </p:stCondLst>
                                        </p:cTn>
                                        <p:tgtEl>
                                          <p:spTgt spid="13356"/>
                                        </p:tgtEl>
                                        <p:attrNameLst>
                                          <p:attrName>style.visibility</p:attrName>
                                        </p:attrNameLst>
                                      </p:cBhvr>
                                      <p:to>
                                        <p:strVal val="visible"/>
                                      </p:to>
                                    </p:set>
                                    <p:anim calcmode="lin" valueType="num">
                                      <p:cBhvr>
                                        <p:cTn id="107" dur="1000" fill="hold"/>
                                        <p:tgtEl>
                                          <p:spTgt spid="13356"/>
                                        </p:tgtEl>
                                        <p:attrNameLst>
                                          <p:attrName>ppt_w</p:attrName>
                                        </p:attrNameLst>
                                      </p:cBhvr>
                                      <p:tavLst>
                                        <p:tav tm="0">
                                          <p:val>
                                            <p:strVal val="#ppt_w*0.70"/>
                                          </p:val>
                                        </p:tav>
                                        <p:tav tm="100000">
                                          <p:val>
                                            <p:strVal val="#ppt_w"/>
                                          </p:val>
                                        </p:tav>
                                      </p:tavLst>
                                    </p:anim>
                                    <p:anim calcmode="lin" valueType="num">
                                      <p:cBhvr>
                                        <p:cTn id="108" dur="1000" fill="hold"/>
                                        <p:tgtEl>
                                          <p:spTgt spid="13356"/>
                                        </p:tgtEl>
                                        <p:attrNameLst>
                                          <p:attrName>ppt_h</p:attrName>
                                        </p:attrNameLst>
                                      </p:cBhvr>
                                      <p:tavLst>
                                        <p:tav tm="0">
                                          <p:val>
                                            <p:strVal val="#ppt_h"/>
                                          </p:val>
                                        </p:tav>
                                        <p:tav tm="100000">
                                          <p:val>
                                            <p:strVal val="#ppt_h"/>
                                          </p:val>
                                        </p:tav>
                                      </p:tavLst>
                                    </p:anim>
                                    <p:animEffect transition="in" filter="fade">
                                      <p:cBhvr>
                                        <p:cTn id="109" dur="1000"/>
                                        <p:tgtEl>
                                          <p:spTgt spid="13356"/>
                                        </p:tgtEl>
                                      </p:cBhvr>
                                    </p:animEffect>
                                  </p:childTnLst>
                                </p:cTn>
                              </p:par>
                              <p:par>
                                <p:cTn id="110" presetID="55" presetClass="entr" presetSubtype="0" fill="hold" grpId="0" nodeType="withEffect">
                                  <p:stCondLst>
                                    <p:cond delay="0"/>
                                  </p:stCondLst>
                                  <p:childTnLst>
                                    <p:set>
                                      <p:cBhvr>
                                        <p:cTn id="111" dur="1" fill="hold">
                                          <p:stCondLst>
                                            <p:cond delay="0"/>
                                          </p:stCondLst>
                                        </p:cTn>
                                        <p:tgtEl>
                                          <p:spTgt spid="13357"/>
                                        </p:tgtEl>
                                        <p:attrNameLst>
                                          <p:attrName>style.visibility</p:attrName>
                                        </p:attrNameLst>
                                      </p:cBhvr>
                                      <p:to>
                                        <p:strVal val="visible"/>
                                      </p:to>
                                    </p:set>
                                    <p:anim calcmode="lin" valueType="num">
                                      <p:cBhvr>
                                        <p:cTn id="112" dur="1000" fill="hold"/>
                                        <p:tgtEl>
                                          <p:spTgt spid="13357"/>
                                        </p:tgtEl>
                                        <p:attrNameLst>
                                          <p:attrName>ppt_w</p:attrName>
                                        </p:attrNameLst>
                                      </p:cBhvr>
                                      <p:tavLst>
                                        <p:tav tm="0">
                                          <p:val>
                                            <p:strVal val="#ppt_w*0.70"/>
                                          </p:val>
                                        </p:tav>
                                        <p:tav tm="100000">
                                          <p:val>
                                            <p:strVal val="#ppt_w"/>
                                          </p:val>
                                        </p:tav>
                                      </p:tavLst>
                                    </p:anim>
                                    <p:anim calcmode="lin" valueType="num">
                                      <p:cBhvr>
                                        <p:cTn id="113" dur="1000" fill="hold"/>
                                        <p:tgtEl>
                                          <p:spTgt spid="13357"/>
                                        </p:tgtEl>
                                        <p:attrNameLst>
                                          <p:attrName>ppt_h</p:attrName>
                                        </p:attrNameLst>
                                      </p:cBhvr>
                                      <p:tavLst>
                                        <p:tav tm="0">
                                          <p:val>
                                            <p:strVal val="#ppt_h"/>
                                          </p:val>
                                        </p:tav>
                                        <p:tav tm="100000">
                                          <p:val>
                                            <p:strVal val="#ppt_h"/>
                                          </p:val>
                                        </p:tav>
                                      </p:tavLst>
                                    </p:anim>
                                    <p:animEffect transition="in" filter="fade">
                                      <p:cBhvr>
                                        <p:cTn id="114" dur="1000"/>
                                        <p:tgtEl>
                                          <p:spTgt spid="13357"/>
                                        </p:tgtEl>
                                      </p:cBhvr>
                                    </p:animEffect>
                                  </p:childTnLst>
                                </p:cTn>
                              </p:par>
                              <p:par>
                                <p:cTn id="115" presetID="55" presetClass="entr" presetSubtype="0" fill="hold" grpId="0" nodeType="withEffect">
                                  <p:stCondLst>
                                    <p:cond delay="0"/>
                                  </p:stCondLst>
                                  <p:childTnLst>
                                    <p:set>
                                      <p:cBhvr>
                                        <p:cTn id="116" dur="1" fill="hold">
                                          <p:stCondLst>
                                            <p:cond delay="0"/>
                                          </p:stCondLst>
                                        </p:cTn>
                                        <p:tgtEl>
                                          <p:spTgt spid="13358"/>
                                        </p:tgtEl>
                                        <p:attrNameLst>
                                          <p:attrName>style.visibility</p:attrName>
                                        </p:attrNameLst>
                                      </p:cBhvr>
                                      <p:to>
                                        <p:strVal val="visible"/>
                                      </p:to>
                                    </p:set>
                                    <p:anim calcmode="lin" valueType="num">
                                      <p:cBhvr>
                                        <p:cTn id="117" dur="1000" fill="hold"/>
                                        <p:tgtEl>
                                          <p:spTgt spid="13358"/>
                                        </p:tgtEl>
                                        <p:attrNameLst>
                                          <p:attrName>ppt_w</p:attrName>
                                        </p:attrNameLst>
                                      </p:cBhvr>
                                      <p:tavLst>
                                        <p:tav tm="0">
                                          <p:val>
                                            <p:strVal val="#ppt_w*0.70"/>
                                          </p:val>
                                        </p:tav>
                                        <p:tav tm="100000">
                                          <p:val>
                                            <p:strVal val="#ppt_w"/>
                                          </p:val>
                                        </p:tav>
                                      </p:tavLst>
                                    </p:anim>
                                    <p:anim calcmode="lin" valueType="num">
                                      <p:cBhvr>
                                        <p:cTn id="118" dur="1000" fill="hold"/>
                                        <p:tgtEl>
                                          <p:spTgt spid="13358"/>
                                        </p:tgtEl>
                                        <p:attrNameLst>
                                          <p:attrName>ppt_h</p:attrName>
                                        </p:attrNameLst>
                                      </p:cBhvr>
                                      <p:tavLst>
                                        <p:tav tm="0">
                                          <p:val>
                                            <p:strVal val="#ppt_h"/>
                                          </p:val>
                                        </p:tav>
                                        <p:tav tm="100000">
                                          <p:val>
                                            <p:strVal val="#ppt_h"/>
                                          </p:val>
                                        </p:tav>
                                      </p:tavLst>
                                    </p:anim>
                                    <p:animEffect transition="in" filter="fade">
                                      <p:cBhvr>
                                        <p:cTn id="119" dur="1000"/>
                                        <p:tgtEl>
                                          <p:spTgt spid="13358"/>
                                        </p:tgtEl>
                                      </p:cBhvr>
                                    </p:animEffect>
                                  </p:childTnLst>
                                </p:cTn>
                              </p:par>
                              <p:par>
                                <p:cTn id="120" presetID="55" presetClass="entr" presetSubtype="0" fill="hold" grpId="0" nodeType="withEffect">
                                  <p:stCondLst>
                                    <p:cond delay="0"/>
                                  </p:stCondLst>
                                  <p:childTnLst>
                                    <p:set>
                                      <p:cBhvr>
                                        <p:cTn id="121" dur="1" fill="hold">
                                          <p:stCondLst>
                                            <p:cond delay="0"/>
                                          </p:stCondLst>
                                        </p:cTn>
                                        <p:tgtEl>
                                          <p:spTgt spid="13359"/>
                                        </p:tgtEl>
                                        <p:attrNameLst>
                                          <p:attrName>style.visibility</p:attrName>
                                        </p:attrNameLst>
                                      </p:cBhvr>
                                      <p:to>
                                        <p:strVal val="visible"/>
                                      </p:to>
                                    </p:set>
                                    <p:anim calcmode="lin" valueType="num">
                                      <p:cBhvr>
                                        <p:cTn id="122" dur="1000" fill="hold"/>
                                        <p:tgtEl>
                                          <p:spTgt spid="13359"/>
                                        </p:tgtEl>
                                        <p:attrNameLst>
                                          <p:attrName>ppt_w</p:attrName>
                                        </p:attrNameLst>
                                      </p:cBhvr>
                                      <p:tavLst>
                                        <p:tav tm="0">
                                          <p:val>
                                            <p:strVal val="#ppt_w*0.70"/>
                                          </p:val>
                                        </p:tav>
                                        <p:tav tm="100000">
                                          <p:val>
                                            <p:strVal val="#ppt_w"/>
                                          </p:val>
                                        </p:tav>
                                      </p:tavLst>
                                    </p:anim>
                                    <p:anim calcmode="lin" valueType="num">
                                      <p:cBhvr>
                                        <p:cTn id="123" dur="1000" fill="hold"/>
                                        <p:tgtEl>
                                          <p:spTgt spid="13359"/>
                                        </p:tgtEl>
                                        <p:attrNameLst>
                                          <p:attrName>ppt_h</p:attrName>
                                        </p:attrNameLst>
                                      </p:cBhvr>
                                      <p:tavLst>
                                        <p:tav tm="0">
                                          <p:val>
                                            <p:strVal val="#ppt_h"/>
                                          </p:val>
                                        </p:tav>
                                        <p:tav tm="100000">
                                          <p:val>
                                            <p:strVal val="#ppt_h"/>
                                          </p:val>
                                        </p:tav>
                                      </p:tavLst>
                                    </p:anim>
                                    <p:animEffect transition="in" filter="fade">
                                      <p:cBhvr>
                                        <p:cTn id="124" dur="1000"/>
                                        <p:tgtEl>
                                          <p:spTgt spid="13359"/>
                                        </p:tgtEl>
                                      </p:cBhvr>
                                    </p:animEffect>
                                  </p:childTnLst>
                                </p:cTn>
                              </p:par>
                              <p:par>
                                <p:cTn id="125" presetID="55" presetClass="entr" presetSubtype="0" fill="hold" grpId="0" nodeType="withEffect">
                                  <p:stCondLst>
                                    <p:cond delay="0"/>
                                  </p:stCondLst>
                                  <p:childTnLst>
                                    <p:set>
                                      <p:cBhvr>
                                        <p:cTn id="126" dur="1" fill="hold">
                                          <p:stCondLst>
                                            <p:cond delay="0"/>
                                          </p:stCondLst>
                                        </p:cTn>
                                        <p:tgtEl>
                                          <p:spTgt spid="13335"/>
                                        </p:tgtEl>
                                        <p:attrNameLst>
                                          <p:attrName>style.visibility</p:attrName>
                                        </p:attrNameLst>
                                      </p:cBhvr>
                                      <p:to>
                                        <p:strVal val="visible"/>
                                      </p:to>
                                    </p:set>
                                    <p:anim calcmode="lin" valueType="num">
                                      <p:cBhvr>
                                        <p:cTn id="127" dur="1000" fill="hold"/>
                                        <p:tgtEl>
                                          <p:spTgt spid="13335"/>
                                        </p:tgtEl>
                                        <p:attrNameLst>
                                          <p:attrName>ppt_w</p:attrName>
                                        </p:attrNameLst>
                                      </p:cBhvr>
                                      <p:tavLst>
                                        <p:tav tm="0">
                                          <p:val>
                                            <p:strVal val="#ppt_w*0.70"/>
                                          </p:val>
                                        </p:tav>
                                        <p:tav tm="100000">
                                          <p:val>
                                            <p:strVal val="#ppt_w"/>
                                          </p:val>
                                        </p:tav>
                                      </p:tavLst>
                                    </p:anim>
                                    <p:anim calcmode="lin" valueType="num">
                                      <p:cBhvr>
                                        <p:cTn id="128" dur="1000" fill="hold"/>
                                        <p:tgtEl>
                                          <p:spTgt spid="13335"/>
                                        </p:tgtEl>
                                        <p:attrNameLst>
                                          <p:attrName>ppt_h</p:attrName>
                                        </p:attrNameLst>
                                      </p:cBhvr>
                                      <p:tavLst>
                                        <p:tav tm="0">
                                          <p:val>
                                            <p:strVal val="#ppt_h"/>
                                          </p:val>
                                        </p:tav>
                                        <p:tav tm="100000">
                                          <p:val>
                                            <p:strVal val="#ppt_h"/>
                                          </p:val>
                                        </p:tav>
                                      </p:tavLst>
                                    </p:anim>
                                    <p:animEffect transition="in" filter="fade">
                                      <p:cBhvr>
                                        <p:cTn id="129" dur="1000"/>
                                        <p:tgtEl>
                                          <p:spTgt spid="13335"/>
                                        </p:tgtEl>
                                      </p:cBhvr>
                                    </p:animEffect>
                                  </p:childTnLst>
                                </p:cTn>
                              </p:par>
                              <p:par>
                                <p:cTn id="130" presetID="55" presetClass="entr" presetSubtype="0" fill="hold" grpId="0" nodeType="withEffect">
                                  <p:stCondLst>
                                    <p:cond delay="0"/>
                                  </p:stCondLst>
                                  <p:childTnLst>
                                    <p:set>
                                      <p:cBhvr>
                                        <p:cTn id="131" dur="1" fill="hold">
                                          <p:stCondLst>
                                            <p:cond delay="0"/>
                                          </p:stCondLst>
                                        </p:cTn>
                                        <p:tgtEl>
                                          <p:spTgt spid="13337"/>
                                        </p:tgtEl>
                                        <p:attrNameLst>
                                          <p:attrName>style.visibility</p:attrName>
                                        </p:attrNameLst>
                                      </p:cBhvr>
                                      <p:to>
                                        <p:strVal val="visible"/>
                                      </p:to>
                                    </p:set>
                                    <p:anim calcmode="lin" valueType="num">
                                      <p:cBhvr>
                                        <p:cTn id="132" dur="1000" fill="hold"/>
                                        <p:tgtEl>
                                          <p:spTgt spid="13337"/>
                                        </p:tgtEl>
                                        <p:attrNameLst>
                                          <p:attrName>ppt_w</p:attrName>
                                        </p:attrNameLst>
                                      </p:cBhvr>
                                      <p:tavLst>
                                        <p:tav tm="0">
                                          <p:val>
                                            <p:strVal val="#ppt_w*0.70"/>
                                          </p:val>
                                        </p:tav>
                                        <p:tav tm="100000">
                                          <p:val>
                                            <p:strVal val="#ppt_w"/>
                                          </p:val>
                                        </p:tav>
                                      </p:tavLst>
                                    </p:anim>
                                    <p:anim calcmode="lin" valueType="num">
                                      <p:cBhvr>
                                        <p:cTn id="133" dur="1000" fill="hold"/>
                                        <p:tgtEl>
                                          <p:spTgt spid="13337"/>
                                        </p:tgtEl>
                                        <p:attrNameLst>
                                          <p:attrName>ppt_h</p:attrName>
                                        </p:attrNameLst>
                                      </p:cBhvr>
                                      <p:tavLst>
                                        <p:tav tm="0">
                                          <p:val>
                                            <p:strVal val="#ppt_h"/>
                                          </p:val>
                                        </p:tav>
                                        <p:tav tm="100000">
                                          <p:val>
                                            <p:strVal val="#ppt_h"/>
                                          </p:val>
                                        </p:tav>
                                      </p:tavLst>
                                    </p:anim>
                                    <p:animEffect transition="in" filter="fade">
                                      <p:cBhvr>
                                        <p:cTn id="134" dur="1000"/>
                                        <p:tgtEl>
                                          <p:spTgt spid="13337"/>
                                        </p:tgtEl>
                                      </p:cBhvr>
                                    </p:animEffect>
                                  </p:childTnLst>
                                </p:cTn>
                              </p:par>
                              <p:par>
                                <p:cTn id="135" presetID="55" presetClass="entr" presetSubtype="0" fill="hold" grpId="0" nodeType="withEffect">
                                  <p:stCondLst>
                                    <p:cond delay="0"/>
                                  </p:stCondLst>
                                  <p:childTnLst>
                                    <p:set>
                                      <p:cBhvr>
                                        <p:cTn id="136" dur="1" fill="hold">
                                          <p:stCondLst>
                                            <p:cond delay="0"/>
                                          </p:stCondLst>
                                        </p:cTn>
                                        <p:tgtEl>
                                          <p:spTgt spid="13360"/>
                                        </p:tgtEl>
                                        <p:attrNameLst>
                                          <p:attrName>style.visibility</p:attrName>
                                        </p:attrNameLst>
                                      </p:cBhvr>
                                      <p:to>
                                        <p:strVal val="visible"/>
                                      </p:to>
                                    </p:set>
                                    <p:anim calcmode="lin" valueType="num">
                                      <p:cBhvr>
                                        <p:cTn id="137" dur="1000" fill="hold"/>
                                        <p:tgtEl>
                                          <p:spTgt spid="13360"/>
                                        </p:tgtEl>
                                        <p:attrNameLst>
                                          <p:attrName>ppt_w</p:attrName>
                                        </p:attrNameLst>
                                      </p:cBhvr>
                                      <p:tavLst>
                                        <p:tav tm="0">
                                          <p:val>
                                            <p:strVal val="#ppt_w*0.70"/>
                                          </p:val>
                                        </p:tav>
                                        <p:tav tm="100000">
                                          <p:val>
                                            <p:strVal val="#ppt_w"/>
                                          </p:val>
                                        </p:tav>
                                      </p:tavLst>
                                    </p:anim>
                                    <p:anim calcmode="lin" valueType="num">
                                      <p:cBhvr>
                                        <p:cTn id="138" dur="1000" fill="hold"/>
                                        <p:tgtEl>
                                          <p:spTgt spid="13360"/>
                                        </p:tgtEl>
                                        <p:attrNameLst>
                                          <p:attrName>ppt_h</p:attrName>
                                        </p:attrNameLst>
                                      </p:cBhvr>
                                      <p:tavLst>
                                        <p:tav tm="0">
                                          <p:val>
                                            <p:strVal val="#ppt_h"/>
                                          </p:val>
                                        </p:tav>
                                        <p:tav tm="100000">
                                          <p:val>
                                            <p:strVal val="#ppt_h"/>
                                          </p:val>
                                        </p:tav>
                                      </p:tavLst>
                                    </p:anim>
                                    <p:animEffect transition="in" filter="fade">
                                      <p:cBhvr>
                                        <p:cTn id="139" dur="1000"/>
                                        <p:tgtEl>
                                          <p:spTgt spid="13360"/>
                                        </p:tgtEl>
                                      </p:cBhvr>
                                    </p:animEffect>
                                  </p:childTnLst>
                                </p:cTn>
                              </p:par>
                              <p:par>
                                <p:cTn id="140" presetID="55" presetClass="entr" presetSubtype="0" fill="hold" grpId="0" nodeType="withEffect">
                                  <p:stCondLst>
                                    <p:cond delay="0"/>
                                  </p:stCondLst>
                                  <p:childTnLst>
                                    <p:set>
                                      <p:cBhvr>
                                        <p:cTn id="141" dur="1" fill="hold">
                                          <p:stCondLst>
                                            <p:cond delay="0"/>
                                          </p:stCondLst>
                                        </p:cTn>
                                        <p:tgtEl>
                                          <p:spTgt spid="13362"/>
                                        </p:tgtEl>
                                        <p:attrNameLst>
                                          <p:attrName>style.visibility</p:attrName>
                                        </p:attrNameLst>
                                      </p:cBhvr>
                                      <p:to>
                                        <p:strVal val="visible"/>
                                      </p:to>
                                    </p:set>
                                    <p:anim calcmode="lin" valueType="num">
                                      <p:cBhvr>
                                        <p:cTn id="142" dur="1000" fill="hold"/>
                                        <p:tgtEl>
                                          <p:spTgt spid="13362"/>
                                        </p:tgtEl>
                                        <p:attrNameLst>
                                          <p:attrName>ppt_w</p:attrName>
                                        </p:attrNameLst>
                                      </p:cBhvr>
                                      <p:tavLst>
                                        <p:tav tm="0">
                                          <p:val>
                                            <p:strVal val="#ppt_w*0.70"/>
                                          </p:val>
                                        </p:tav>
                                        <p:tav tm="100000">
                                          <p:val>
                                            <p:strVal val="#ppt_w"/>
                                          </p:val>
                                        </p:tav>
                                      </p:tavLst>
                                    </p:anim>
                                    <p:anim calcmode="lin" valueType="num">
                                      <p:cBhvr>
                                        <p:cTn id="143" dur="1000" fill="hold"/>
                                        <p:tgtEl>
                                          <p:spTgt spid="13362"/>
                                        </p:tgtEl>
                                        <p:attrNameLst>
                                          <p:attrName>ppt_h</p:attrName>
                                        </p:attrNameLst>
                                      </p:cBhvr>
                                      <p:tavLst>
                                        <p:tav tm="0">
                                          <p:val>
                                            <p:strVal val="#ppt_h"/>
                                          </p:val>
                                        </p:tav>
                                        <p:tav tm="100000">
                                          <p:val>
                                            <p:strVal val="#ppt_h"/>
                                          </p:val>
                                        </p:tav>
                                      </p:tavLst>
                                    </p:anim>
                                    <p:animEffect transition="in" filter="fade">
                                      <p:cBhvr>
                                        <p:cTn id="144" dur="1000"/>
                                        <p:tgtEl>
                                          <p:spTgt spid="13362"/>
                                        </p:tgtEl>
                                      </p:cBhvr>
                                    </p:animEffect>
                                  </p:childTnLst>
                                </p:cTn>
                              </p:par>
                              <p:par>
                                <p:cTn id="145" presetID="55" presetClass="entr" presetSubtype="0" fill="hold" grpId="0" nodeType="withEffect">
                                  <p:stCondLst>
                                    <p:cond delay="0"/>
                                  </p:stCondLst>
                                  <p:childTnLst>
                                    <p:set>
                                      <p:cBhvr>
                                        <p:cTn id="146" dur="1" fill="hold">
                                          <p:stCondLst>
                                            <p:cond delay="0"/>
                                          </p:stCondLst>
                                        </p:cTn>
                                        <p:tgtEl>
                                          <p:spTgt spid="13363"/>
                                        </p:tgtEl>
                                        <p:attrNameLst>
                                          <p:attrName>style.visibility</p:attrName>
                                        </p:attrNameLst>
                                      </p:cBhvr>
                                      <p:to>
                                        <p:strVal val="visible"/>
                                      </p:to>
                                    </p:set>
                                    <p:anim calcmode="lin" valueType="num">
                                      <p:cBhvr>
                                        <p:cTn id="147" dur="1000" fill="hold"/>
                                        <p:tgtEl>
                                          <p:spTgt spid="13363"/>
                                        </p:tgtEl>
                                        <p:attrNameLst>
                                          <p:attrName>ppt_w</p:attrName>
                                        </p:attrNameLst>
                                      </p:cBhvr>
                                      <p:tavLst>
                                        <p:tav tm="0">
                                          <p:val>
                                            <p:strVal val="#ppt_w*0.70"/>
                                          </p:val>
                                        </p:tav>
                                        <p:tav tm="100000">
                                          <p:val>
                                            <p:strVal val="#ppt_w"/>
                                          </p:val>
                                        </p:tav>
                                      </p:tavLst>
                                    </p:anim>
                                    <p:anim calcmode="lin" valueType="num">
                                      <p:cBhvr>
                                        <p:cTn id="148" dur="1000" fill="hold"/>
                                        <p:tgtEl>
                                          <p:spTgt spid="13363"/>
                                        </p:tgtEl>
                                        <p:attrNameLst>
                                          <p:attrName>ppt_h</p:attrName>
                                        </p:attrNameLst>
                                      </p:cBhvr>
                                      <p:tavLst>
                                        <p:tav tm="0">
                                          <p:val>
                                            <p:strVal val="#ppt_h"/>
                                          </p:val>
                                        </p:tav>
                                        <p:tav tm="100000">
                                          <p:val>
                                            <p:strVal val="#ppt_h"/>
                                          </p:val>
                                        </p:tav>
                                      </p:tavLst>
                                    </p:anim>
                                    <p:animEffect transition="in" filter="fade">
                                      <p:cBhvr>
                                        <p:cTn id="149" dur="1000"/>
                                        <p:tgtEl>
                                          <p:spTgt spid="13363"/>
                                        </p:tgtEl>
                                      </p:cBhvr>
                                    </p:animEffect>
                                  </p:childTnLst>
                                </p:cTn>
                              </p:par>
                              <p:par>
                                <p:cTn id="150" presetID="55" presetClass="entr" presetSubtype="0" fill="hold" grpId="0" nodeType="withEffect">
                                  <p:stCondLst>
                                    <p:cond delay="0"/>
                                  </p:stCondLst>
                                  <p:childTnLst>
                                    <p:set>
                                      <p:cBhvr>
                                        <p:cTn id="151" dur="1" fill="hold">
                                          <p:stCondLst>
                                            <p:cond delay="0"/>
                                          </p:stCondLst>
                                        </p:cTn>
                                        <p:tgtEl>
                                          <p:spTgt spid="13364"/>
                                        </p:tgtEl>
                                        <p:attrNameLst>
                                          <p:attrName>style.visibility</p:attrName>
                                        </p:attrNameLst>
                                      </p:cBhvr>
                                      <p:to>
                                        <p:strVal val="visible"/>
                                      </p:to>
                                    </p:set>
                                    <p:anim calcmode="lin" valueType="num">
                                      <p:cBhvr>
                                        <p:cTn id="152" dur="1000" fill="hold"/>
                                        <p:tgtEl>
                                          <p:spTgt spid="13364"/>
                                        </p:tgtEl>
                                        <p:attrNameLst>
                                          <p:attrName>ppt_w</p:attrName>
                                        </p:attrNameLst>
                                      </p:cBhvr>
                                      <p:tavLst>
                                        <p:tav tm="0">
                                          <p:val>
                                            <p:strVal val="#ppt_w*0.70"/>
                                          </p:val>
                                        </p:tav>
                                        <p:tav tm="100000">
                                          <p:val>
                                            <p:strVal val="#ppt_w"/>
                                          </p:val>
                                        </p:tav>
                                      </p:tavLst>
                                    </p:anim>
                                    <p:anim calcmode="lin" valueType="num">
                                      <p:cBhvr>
                                        <p:cTn id="153" dur="1000" fill="hold"/>
                                        <p:tgtEl>
                                          <p:spTgt spid="13364"/>
                                        </p:tgtEl>
                                        <p:attrNameLst>
                                          <p:attrName>ppt_h</p:attrName>
                                        </p:attrNameLst>
                                      </p:cBhvr>
                                      <p:tavLst>
                                        <p:tav tm="0">
                                          <p:val>
                                            <p:strVal val="#ppt_h"/>
                                          </p:val>
                                        </p:tav>
                                        <p:tav tm="100000">
                                          <p:val>
                                            <p:strVal val="#ppt_h"/>
                                          </p:val>
                                        </p:tav>
                                      </p:tavLst>
                                    </p:anim>
                                    <p:animEffect transition="in" filter="fade">
                                      <p:cBhvr>
                                        <p:cTn id="154" dur="1000"/>
                                        <p:tgtEl>
                                          <p:spTgt spid="13364"/>
                                        </p:tgtEl>
                                      </p:cBhvr>
                                    </p:animEffect>
                                  </p:childTnLst>
                                </p:cTn>
                              </p:par>
                              <p:par>
                                <p:cTn id="155" presetID="55" presetClass="entr" presetSubtype="0" fill="hold" grpId="0" nodeType="withEffect">
                                  <p:stCondLst>
                                    <p:cond delay="0"/>
                                  </p:stCondLst>
                                  <p:childTnLst>
                                    <p:set>
                                      <p:cBhvr>
                                        <p:cTn id="156" dur="1" fill="hold">
                                          <p:stCondLst>
                                            <p:cond delay="0"/>
                                          </p:stCondLst>
                                        </p:cTn>
                                        <p:tgtEl>
                                          <p:spTgt spid="13339"/>
                                        </p:tgtEl>
                                        <p:attrNameLst>
                                          <p:attrName>style.visibility</p:attrName>
                                        </p:attrNameLst>
                                      </p:cBhvr>
                                      <p:to>
                                        <p:strVal val="visible"/>
                                      </p:to>
                                    </p:set>
                                    <p:anim calcmode="lin" valueType="num">
                                      <p:cBhvr>
                                        <p:cTn id="157" dur="1000" fill="hold"/>
                                        <p:tgtEl>
                                          <p:spTgt spid="13339"/>
                                        </p:tgtEl>
                                        <p:attrNameLst>
                                          <p:attrName>ppt_w</p:attrName>
                                        </p:attrNameLst>
                                      </p:cBhvr>
                                      <p:tavLst>
                                        <p:tav tm="0">
                                          <p:val>
                                            <p:strVal val="#ppt_w*0.70"/>
                                          </p:val>
                                        </p:tav>
                                        <p:tav tm="100000">
                                          <p:val>
                                            <p:strVal val="#ppt_w"/>
                                          </p:val>
                                        </p:tav>
                                      </p:tavLst>
                                    </p:anim>
                                    <p:anim calcmode="lin" valueType="num">
                                      <p:cBhvr>
                                        <p:cTn id="158" dur="1000" fill="hold"/>
                                        <p:tgtEl>
                                          <p:spTgt spid="13339"/>
                                        </p:tgtEl>
                                        <p:attrNameLst>
                                          <p:attrName>ppt_h</p:attrName>
                                        </p:attrNameLst>
                                      </p:cBhvr>
                                      <p:tavLst>
                                        <p:tav tm="0">
                                          <p:val>
                                            <p:strVal val="#ppt_h"/>
                                          </p:val>
                                        </p:tav>
                                        <p:tav tm="100000">
                                          <p:val>
                                            <p:strVal val="#ppt_h"/>
                                          </p:val>
                                        </p:tav>
                                      </p:tavLst>
                                    </p:anim>
                                    <p:animEffect transition="in" filter="fade">
                                      <p:cBhvr>
                                        <p:cTn id="159" dur="1000"/>
                                        <p:tgtEl>
                                          <p:spTgt spid="13339"/>
                                        </p:tgtEl>
                                      </p:cBhvr>
                                    </p:animEffect>
                                  </p:childTnLst>
                                </p:cTn>
                              </p:par>
                              <p:par>
                                <p:cTn id="160" presetID="55" presetClass="entr" presetSubtype="0" fill="hold" grpId="0" nodeType="withEffect">
                                  <p:stCondLst>
                                    <p:cond delay="0"/>
                                  </p:stCondLst>
                                  <p:childTnLst>
                                    <p:set>
                                      <p:cBhvr>
                                        <p:cTn id="161" dur="1" fill="hold">
                                          <p:stCondLst>
                                            <p:cond delay="0"/>
                                          </p:stCondLst>
                                        </p:cTn>
                                        <p:tgtEl>
                                          <p:spTgt spid="13336"/>
                                        </p:tgtEl>
                                        <p:attrNameLst>
                                          <p:attrName>style.visibility</p:attrName>
                                        </p:attrNameLst>
                                      </p:cBhvr>
                                      <p:to>
                                        <p:strVal val="visible"/>
                                      </p:to>
                                    </p:set>
                                    <p:anim calcmode="lin" valueType="num">
                                      <p:cBhvr>
                                        <p:cTn id="162" dur="1000" fill="hold"/>
                                        <p:tgtEl>
                                          <p:spTgt spid="13336"/>
                                        </p:tgtEl>
                                        <p:attrNameLst>
                                          <p:attrName>ppt_w</p:attrName>
                                        </p:attrNameLst>
                                      </p:cBhvr>
                                      <p:tavLst>
                                        <p:tav tm="0">
                                          <p:val>
                                            <p:strVal val="#ppt_w*0.70"/>
                                          </p:val>
                                        </p:tav>
                                        <p:tav tm="100000">
                                          <p:val>
                                            <p:strVal val="#ppt_w"/>
                                          </p:val>
                                        </p:tav>
                                      </p:tavLst>
                                    </p:anim>
                                    <p:anim calcmode="lin" valueType="num">
                                      <p:cBhvr>
                                        <p:cTn id="163" dur="1000" fill="hold"/>
                                        <p:tgtEl>
                                          <p:spTgt spid="13336"/>
                                        </p:tgtEl>
                                        <p:attrNameLst>
                                          <p:attrName>ppt_h</p:attrName>
                                        </p:attrNameLst>
                                      </p:cBhvr>
                                      <p:tavLst>
                                        <p:tav tm="0">
                                          <p:val>
                                            <p:strVal val="#ppt_h"/>
                                          </p:val>
                                        </p:tav>
                                        <p:tav tm="100000">
                                          <p:val>
                                            <p:strVal val="#ppt_h"/>
                                          </p:val>
                                        </p:tav>
                                      </p:tavLst>
                                    </p:anim>
                                    <p:animEffect transition="in" filter="fade">
                                      <p:cBhvr>
                                        <p:cTn id="164" dur="1000"/>
                                        <p:tgtEl>
                                          <p:spTgt spid="13336"/>
                                        </p:tgtEl>
                                      </p:cBhvr>
                                    </p:animEffect>
                                  </p:childTnLst>
                                </p:cTn>
                              </p:par>
                              <p:par>
                                <p:cTn id="165" presetID="55" presetClass="entr" presetSubtype="0" fill="hold" grpId="0" nodeType="withEffect">
                                  <p:stCondLst>
                                    <p:cond delay="0"/>
                                  </p:stCondLst>
                                  <p:childTnLst>
                                    <p:set>
                                      <p:cBhvr>
                                        <p:cTn id="166" dur="1" fill="hold">
                                          <p:stCondLst>
                                            <p:cond delay="0"/>
                                          </p:stCondLst>
                                        </p:cTn>
                                        <p:tgtEl>
                                          <p:spTgt spid="13361"/>
                                        </p:tgtEl>
                                        <p:attrNameLst>
                                          <p:attrName>style.visibility</p:attrName>
                                        </p:attrNameLst>
                                      </p:cBhvr>
                                      <p:to>
                                        <p:strVal val="visible"/>
                                      </p:to>
                                    </p:set>
                                    <p:anim calcmode="lin" valueType="num">
                                      <p:cBhvr>
                                        <p:cTn id="167" dur="1000" fill="hold"/>
                                        <p:tgtEl>
                                          <p:spTgt spid="13361"/>
                                        </p:tgtEl>
                                        <p:attrNameLst>
                                          <p:attrName>ppt_w</p:attrName>
                                        </p:attrNameLst>
                                      </p:cBhvr>
                                      <p:tavLst>
                                        <p:tav tm="0">
                                          <p:val>
                                            <p:strVal val="#ppt_w*0.70"/>
                                          </p:val>
                                        </p:tav>
                                        <p:tav tm="100000">
                                          <p:val>
                                            <p:strVal val="#ppt_w"/>
                                          </p:val>
                                        </p:tav>
                                      </p:tavLst>
                                    </p:anim>
                                    <p:anim calcmode="lin" valueType="num">
                                      <p:cBhvr>
                                        <p:cTn id="168" dur="1000" fill="hold"/>
                                        <p:tgtEl>
                                          <p:spTgt spid="13361"/>
                                        </p:tgtEl>
                                        <p:attrNameLst>
                                          <p:attrName>ppt_h</p:attrName>
                                        </p:attrNameLst>
                                      </p:cBhvr>
                                      <p:tavLst>
                                        <p:tav tm="0">
                                          <p:val>
                                            <p:strVal val="#ppt_h"/>
                                          </p:val>
                                        </p:tav>
                                        <p:tav tm="100000">
                                          <p:val>
                                            <p:strVal val="#ppt_h"/>
                                          </p:val>
                                        </p:tav>
                                      </p:tavLst>
                                    </p:anim>
                                    <p:animEffect transition="in" filter="fade">
                                      <p:cBhvr>
                                        <p:cTn id="169" dur="1000"/>
                                        <p:tgtEl>
                                          <p:spTgt spid="13361"/>
                                        </p:tgtEl>
                                      </p:cBhvr>
                                    </p:animEffect>
                                  </p:childTnLst>
                                </p:cTn>
                              </p:par>
                            </p:childTnLst>
                          </p:cTn>
                        </p:par>
                      </p:childTnLst>
                    </p:cTn>
                  </p:par>
                  <p:par>
                    <p:cTn id="170" fill="hold" nodeType="clickPar">
                      <p:stCondLst>
                        <p:cond delay="indefinite"/>
                      </p:stCondLst>
                      <p:childTnLst>
                        <p:par>
                          <p:cTn id="171" fill="hold" nodeType="withGroup">
                            <p:stCondLst>
                              <p:cond delay="0"/>
                            </p:stCondLst>
                            <p:childTnLst>
                              <p:par>
                                <p:cTn id="172" presetID="53" presetClass="entr" presetSubtype="0" fill="hold" nodeType="clickEffect">
                                  <p:stCondLst>
                                    <p:cond delay="0"/>
                                  </p:stCondLst>
                                  <p:childTnLst>
                                    <p:set>
                                      <p:cBhvr>
                                        <p:cTn id="173" dur="1" fill="hold">
                                          <p:stCondLst>
                                            <p:cond delay="0"/>
                                          </p:stCondLst>
                                        </p:cTn>
                                        <p:tgtEl>
                                          <p:spTgt spid="13374"/>
                                        </p:tgtEl>
                                        <p:attrNameLst>
                                          <p:attrName>style.visibility</p:attrName>
                                        </p:attrNameLst>
                                      </p:cBhvr>
                                      <p:to>
                                        <p:strVal val="visible"/>
                                      </p:to>
                                    </p:set>
                                    <p:anim calcmode="lin" valueType="num">
                                      <p:cBhvr>
                                        <p:cTn id="174" dur="500" fill="hold"/>
                                        <p:tgtEl>
                                          <p:spTgt spid="13374"/>
                                        </p:tgtEl>
                                        <p:attrNameLst>
                                          <p:attrName>ppt_w</p:attrName>
                                        </p:attrNameLst>
                                      </p:cBhvr>
                                      <p:tavLst>
                                        <p:tav tm="0">
                                          <p:val>
                                            <p:fltVal val="0"/>
                                          </p:val>
                                        </p:tav>
                                        <p:tav tm="100000">
                                          <p:val>
                                            <p:strVal val="#ppt_w"/>
                                          </p:val>
                                        </p:tav>
                                      </p:tavLst>
                                    </p:anim>
                                    <p:anim calcmode="lin" valueType="num">
                                      <p:cBhvr>
                                        <p:cTn id="175" dur="500" fill="hold"/>
                                        <p:tgtEl>
                                          <p:spTgt spid="13374"/>
                                        </p:tgtEl>
                                        <p:attrNameLst>
                                          <p:attrName>ppt_h</p:attrName>
                                        </p:attrNameLst>
                                      </p:cBhvr>
                                      <p:tavLst>
                                        <p:tav tm="0">
                                          <p:val>
                                            <p:fltVal val="0"/>
                                          </p:val>
                                        </p:tav>
                                        <p:tav tm="100000">
                                          <p:val>
                                            <p:strVal val="#ppt_h"/>
                                          </p:val>
                                        </p:tav>
                                      </p:tavLst>
                                    </p:anim>
                                    <p:animEffect transition="in" filter="fade">
                                      <p:cBhvr>
                                        <p:cTn id="176" dur="500"/>
                                        <p:tgtEl>
                                          <p:spTgt spid="13374"/>
                                        </p:tgtEl>
                                      </p:cBhvr>
                                    </p:animEffect>
                                  </p:childTnLst>
                                </p:cTn>
                              </p:par>
                            </p:childTnLst>
                          </p:cTn>
                        </p:par>
                      </p:childTnLst>
                    </p:cTn>
                  </p:par>
                  <p:par>
                    <p:cTn id="177" fill="hold" nodeType="clickPar">
                      <p:stCondLst>
                        <p:cond delay="indefinite"/>
                      </p:stCondLst>
                      <p:childTnLst>
                        <p:par>
                          <p:cTn id="178" fill="hold" nodeType="withGroup">
                            <p:stCondLst>
                              <p:cond delay="0"/>
                            </p:stCondLst>
                            <p:childTnLst>
                              <p:par>
                                <p:cTn id="179" presetID="55" presetClass="entr" presetSubtype="0" fill="hold" grpId="0" nodeType="clickEffect">
                                  <p:stCondLst>
                                    <p:cond delay="0"/>
                                  </p:stCondLst>
                                  <p:childTnLst>
                                    <p:set>
                                      <p:cBhvr>
                                        <p:cTn id="180" dur="1" fill="hold">
                                          <p:stCondLst>
                                            <p:cond delay="0"/>
                                          </p:stCondLst>
                                        </p:cTn>
                                        <p:tgtEl>
                                          <p:spTgt spid="13365"/>
                                        </p:tgtEl>
                                        <p:attrNameLst>
                                          <p:attrName>style.visibility</p:attrName>
                                        </p:attrNameLst>
                                      </p:cBhvr>
                                      <p:to>
                                        <p:strVal val="visible"/>
                                      </p:to>
                                    </p:set>
                                    <p:anim calcmode="lin" valueType="num">
                                      <p:cBhvr>
                                        <p:cTn id="181" dur="1000" fill="hold"/>
                                        <p:tgtEl>
                                          <p:spTgt spid="13365"/>
                                        </p:tgtEl>
                                        <p:attrNameLst>
                                          <p:attrName>ppt_w</p:attrName>
                                        </p:attrNameLst>
                                      </p:cBhvr>
                                      <p:tavLst>
                                        <p:tav tm="0">
                                          <p:val>
                                            <p:strVal val="#ppt_w*0.70"/>
                                          </p:val>
                                        </p:tav>
                                        <p:tav tm="100000">
                                          <p:val>
                                            <p:strVal val="#ppt_w"/>
                                          </p:val>
                                        </p:tav>
                                      </p:tavLst>
                                    </p:anim>
                                    <p:anim calcmode="lin" valueType="num">
                                      <p:cBhvr>
                                        <p:cTn id="182" dur="1000" fill="hold"/>
                                        <p:tgtEl>
                                          <p:spTgt spid="13365"/>
                                        </p:tgtEl>
                                        <p:attrNameLst>
                                          <p:attrName>ppt_h</p:attrName>
                                        </p:attrNameLst>
                                      </p:cBhvr>
                                      <p:tavLst>
                                        <p:tav tm="0">
                                          <p:val>
                                            <p:strVal val="#ppt_h"/>
                                          </p:val>
                                        </p:tav>
                                        <p:tav tm="100000">
                                          <p:val>
                                            <p:strVal val="#ppt_h"/>
                                          </p:val>
                                        </p:tav>
                                      </p:tavLst>
                                    </p:anim>
                                    <p:animEffect transition="in" filter="fade">
                                      <p:cBhvr>
                                        <p:cTn id="183" dur="1000"/>
                                        <p:tgtEl>
                                          <p:spTgt spid="13365"/>
                                        </p:tgtEl>
                                      </p:cBhvr>
                                    </p:animEffect>
                                  </p:childTnLst>
                                </p:cTn>
                              </p:par>
                            </p:childTnLst>
                          </p:cTn>
                        </p:par>
                      </p:childTnLst>
                    </p:cTn>
                  </p:par>
                  <p:par>
                    <p:cTn id="184" fill="hold" nodeType="clickPar">
                      <p:stCondLst>
                        <p:cond delay="indefinite"/>
                      </p:stCondLst>
                      <p:childTnLst>
                        <p:par>
                          <p:cTn id="185" fill="hold" nodeType="withGroup">
                            <p:stCondLst>
                              <p:cond delay="0"/>
                            </p:stCondLst>
                            <p:childTnLst>
                              <p:par>
                                <p:cTn id="186" presetID="22" presetClass="entr" presetSubtype="4" fill="hold" grpId="0" nodeType="clickEffect">
                                  <p:stCondLst>
                                    <p:cond delay="0"/>
                                  </p:stCondLst>
                                  <p:childTnLst>
                                    <p:set>
                                      <p:cBhvr>
                                        <p:cTn id="187" dur="1" fill="hold">
                                          <p:stCondLst>
                                            <p:cond delay="0"/>
                                          </p:stCondLst>
                                        </p:cTn>
                                        <p:tgtEl>
                                          <p:spTgt spid="13366"/>
                                        </p:tgtEl>
                                        <p:attrNameLst>
                                          <p:attrName>style.visibility</p:attrName>
                                        </p:attrNameLst>
                                      </p:cBhvr>
                                      <p:to>
                                        <p:strVal val="visible"/>
                                      </p:to>
                                    </p:set>
                                    <p:animEffect transition="in" filter="wipe(down)">
                                      <p:cBhvr>
                                        <p:cTn id="188" dur="500"/>
                                        <p:tgtEl>
                                          <p:spTgt spid="13366"/>
                                        </p:tgtEl>
                                      </p:cBhvr>
                                    </p:animEffect>
                                  </p:childTnLst>
                                </p:cTn>
                              </p:par>
                            </p:childTnLst>
                          </p:cTn>
                        </p:par>
                      </p:childTnLst>
                    </p:cTn>
                  </p:par>
                  <p:par>
                    <p:cTn id="189" fill="hold" nodeType="clickPar">
                      <p:stCondLst>
                        <p:cond delay="indefinite"/>
                      </p:stCondLst>
                      <p:childTnLst>
                        <p:par>
                          <p:cTn id="190" fill="hold" nodeType="withGroup">
                            <p:stCondLst>
                              <p:cond delay="0"/>
                            </p:stCondLst>
                            <p:childTnLst>
                              <p:par>
                                <p:cTn id="191" presetID="22" presetClass="entr" presetSubtype="4" fill="hold" grpId="0" nodeType="clickEffect">
                                  <p:stCondLst>
                                    <p:cond delay="0"/>
                                  </p:stCondLst>
                                  <p:childTnLst>
                                    <p:set>
                                      <p:cBhvr>
                                        <p:cTn id="192" dur="1" fill="hold">
                                          <p:stCondLst>
                                            <p:cond delay="0"/>
                                          </p:stCondLst>
                                        </p:cTn>
                                        <p:tgtEl>
                                          <p:spTgt spid="13367"/>
                                        </p:tgtEl>
                                        <p:attrNameLst>
                                          <p:attrName>style.visibility</p:attrName>
                                        </p:attrNameLst>
                                      </p:cBhvr>
                                      <p:to>
                                        <p:strVal val="visible"/>
                                      </p:to>
                                    </p:set>
                                    <p:animEffect transition="in" filter="wipe(down)">
                                      <p:cBhvr>
                                        <p:cTn id="193" dur="500"/>
                                        <p:tgtEl>
                                          <p:spTgt spid="13367"/>
                                        </p:tgtEl>
                                      </p:cBhvr>
                                    </p:animEffect>
                                  </p:childTnLst>
                                </p:cTn>
                              </p:par>
                            </p:childTnLst>
                          </p:cTn>
                        </p:par>
                      </p:childTnLst>
                    </p:cTn>
                  </p:par>
                  <p:par>
                    <p:cTn id="194" fill="hold" nodeType="clickPar">
                      <p:stCondLst>
                        <p:cond delay="indefinite"/>
                      </p:stCondLst>
                      <p:childTnLst>
                        <p:par>
                          <p:cTn id="195" fill="hold" nodeType="withGroup">
                            <p:stCondLst>
                              <p:cond delay="0"/>
                            </p:stCondLst>
                            <p:childTnLst>
                              <p:par>
                                <p:cTn id="196" presetID="22" presetClass="entr" presetSubtype="4" fill="hold" grpId="0" nodeType="clickEffect">
                                  <p:stCondLst>
                                    <p:cond delay="0"/>
                                  </p:stCondLst>
                                  <p:childTnLst>
                                    <p:set>
                                      <p:cBhvr>
                                        <p:cTn id="197" dur="1" fill="hold">
                                          <p:stCondLst>
                                            <p:cond delay="0"/>
                                          </p:stCondLst>
                                        </p:cTn>
                                        <p:tgtEl>
                                          <p:spTgt spid="13368"/>
                                        </p:tgtEl>
                                        <p:attrNameLst>
                                          <p:attrName>style.visibility</p:attrName>
                                        </p:attrNameLst>
                                      </p:cBhvr>
                                      <p:to>
                                        <p:strVal val="visible"/>
                                      </p:to>
                                    </p:set>
                                    <p:animEffect transition="in" filter="wipe(down)">
                                      <p:cBhvr>
                                        <p:cTn id="198" dur="500"/>
                                        <p:tgtEl>
                                          <p:spTgt spid="13368"/>
                                        </p:tgtEl>
                                      </p:cBhvr>
                                    </p:animEffect>
                                  </p:childTnLst>
                                </p:cTn>
                              </p:par>
                            </p:childTnLst>
                          </p:cTn>
                        </p:par>
                      </p:childTnLst>
                    </p:cTn>
                  </p:par>
                  <p:par>
                    <p:cTn id="199" fill="hold" nodeType="clickPar">
                      <p:stCondLst>
                        <p:cond delay="indefinite"/>
                      </p:stCondLst>
                      <p:childTnLst>
                        <p:par>
                          <p:cTn id="200" fill="hold" nodeType="withGroup">
                            <p:stCondLst>
                              <p:cond delay="0"/>
                            </p:stCondLst>
                            <p:childTnLst>
                              <p:par>
                                <p:cTn id="201" presetID="22" presetClass="entr" presetSubtype="4" fill="hold" grpId="0" nodeType="clickEffect">
                                  <p:stCondLst>
                                    <p:cond delay="0"/>
                                  </p:stCondLst>
                                  <p:childTnLst>
                                    <p:set>
                                      <p:cBhvr>
                                        <p:cTn id="202" dur="1" fill="hold">
                                          <p:stCondLst>
                                            <p:cond delay="0"/>
                                          </p:stCondLst>
                                        </p:cTn>
                                        <p:tgtEl>
                                          <p:spTgt spid="13369"/>
                                        </p:tgtEl>
                                        <p:attrNameLst>
                                          <p:attrName>style.visibility</p:attrName>
                                        </p:attrNameLst>
                                      </p:cBhvr>
                                      <p:to>
                                        <p:strVal val="visible"/>
                                      </p:to>
                                    </p:set>
                                    <p:animEffect transition="in" filter="wipe(down)">
                                      <p:cBhvr>
                                        <p:cTn id="203" dur="500"/>
                                        <p:tgtEl>
                                          <p:spTgt spid="13369"/>
                                        </p:tgtEl>
                                      </p:cBhvr>
                                    </p:animEffect>
                                  </p:childTnLst>
                                </p:cTn>
                              </p:par>
                            </p:childTnLst>
                          </p:cTn>
                        </p:par>
                      </p:childTnLst>
                    </p:cTn>
                  </p:par>
                  <p:par>
                    <p:cTn id="204" fill="hold" nodeType="clickPar">
                      <p:stCondLst>
                        <p:cond delay="indefinite"/>
                      </p:stCondLst>
                      <p:childTnLst>
                        <p:par>
                          <p:cTn id="205" fill="hold" nodeType="withGroup">
                            <p:stCondLst>
                              <p:cond delay="0"/>
                            </p:stCondLst>
                            <p:childTnLst>
                              <p:par>
                                <p:cTn id="206" presetID="22" presetClass="entr" presetSubtype="4" fill="hold" grpId="0" nodeType="clickEffect">
                                  <p:stCondLst>
                                    <p:cond delay="0"/>
                                  </p:stCondLst>
                                  <p:childTnLst>
                                    <p:set>
                                      <p:cBhvr>
                                        <p:cTn id="207" dur="1" fill="hold">
                                          <p:stCondLst>
                                            <p:cond delay="0"/>
                                          </p:stCondLst>
                                        </p:cTn>
                                        <p:tgtEl>
                                          <p:spTgt spid="13370"/>
                                        </p:tgtEl>
                                        <p:attrNameLst>
                                          <p:attrName>style.visibility</p:attrName>
                                        </p:attrNameLst>
                                      </p:cBhvr>
                                      <p:to>
                                        <p:strVal val="visible"/>
                                      </p:to>
                                    </p:set>
                                    <p:animEffect transition="in" filter="wipe(down)">
                                      <p:cBhvr>
                                        <p:cTn id="208" dur="500"/>
                                        <p:tgtEl>
                                          <p:spTgt spid="13370"/>
                                        </p:tgtEl>
                                      </p:cBhvr>
                                    </p:animEffect>
                                  </p:childTnLst>
                                </p:cTn>
                              </p:par>
                            </p:childTnLst>
                          </p:cTn>
                        </p:par>
                      </p:childTnLst>
                    </p:cTn>
                  </p:par>
                  <p:par>
                    <p:cTn id="209" fill="hold" nodeType="clickPar">
                      <p:stCondLst>
                        <p:cond delay="indefinite"/>
                      </p:stCondLst>
                      <p:childTnLst>
                        <p:par>
                          <p:cTn id="210" fill="hold" nodeType="withGroup">
                            <p:stCondLst>
                              <p:cond delay="0"/>
                            </p:stCondLst>
                            <p:childTnLst>
                              <p:par>
                                <p:cTn id="211" presetID="22" presetClass="entr" presetSubtype="4" fill="hold" grpId="0" nodeType="clickEffect">
                                  <p:stCondLst>
                                    <p:cond delay="0"/>
                                  </p:stCondLst>
                                  <p:childTnLst>
                                    <p:set>
                                      <p:cBhvr>
                                        <p:cTn id="212" dur="1" fill="hold">
                                          <p:stCondLst>
                                            <p:cond delay="0"/>
                                          </p:stCondLst>
                                        </p:cTn>
                                        <p:tgtEl>
                                          <p:spTgt spid="13371"/>
                                        </p:tgtEl>
                                        <p:attrNameLst>
                                          <p:attrName>style.visibility</p:attrName>
                                        </p:attrNameLst>
                                      </p:cBhvr>
                                      <p:to>
                                        <p:strVal val="visible"/>
                                      </p:to>
                                    </p:set>
                                    <p:animEffect transition="in" filter="wipe(down)">
                                      <p:cBhvr>
                                        <p:cTn id="213" dur="500"/>
                                        <p:tgtEl>
                                          <p:spTgt spid="13371"/>
                                        </p:tgtEl>
                                      </p:cBhvr>
                                    </p:animEffect>
                                  </p:childTnLst>
                                </p:cTn>
                              </p:par>
                            </p:childTnLst>
                          </p:cTn>
                        </p:par>
                      </p:childTnLst>
                    </p:cTn>
                  </p:par>
                  <p:par>
                    <p:cTn id="214" fill="hold" nodeType="clickPar">
                      <p:stCondLst>
                        <p:cond delay="indefinite"/>
                      </p:stCondLst>
                      <p:childTnLst>
                        <p:par>
                          <p:cTn id="215" fill="hold" nodeType="withGroup">
                            <p:stCondLst>
                              <p:cond delay="0"/>
                            </p:stCondLst>
                            <p:childTnLst>
                              <p:par>
                                <p:cTn id="216" presetID="22" presetClass="entr" presetSubtype="4" fill="hold" grpId="0" nodeType="clickEffect">
                                  <p:stCondLst>
                                    <p:cond delay="0"/>
                                  </p:stCondLst>
                                  <p:childTnLst>
                                    <p:set>
                                      <p:cBhvr>
                                        <p:cTn id="217" dur="1" fill="hold">
                                          <p:stCondLst>
                                            <p:cond delay="0"/>
                                          </p:stCondLst>
                                        </p:cTn>
                                        <p:tgtEl>
                                          <p:spTgt spid="13372"/>
                                        </p:tgtEl>
                                        <p:attrNameLst>
                                          <p:attrName>style.visibility</p:attrName>
                                        </p:attrNameLst>
                                      </p:cBhvr>
                                      <p:to>
                                        <p:strVal val="visible"/>
                                      </p:to>
                                    </p:set>
                                    <p:animEffect transition="in" filter="wipe(down)">
                                      <p:cBhvr>
                                        <p:cTn id="218" dur="500"/>
                                        <p:tgtEl>
                                          <p:spTgt spid="13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P spid="13320" grpId="0"/>
      <p:bldP spid="13321" grpId="0"/>
      <p:bldP spid="13323" grpId="0"/>
      <p:bldP spid="13324" grpId="0"/>
      <p:bldP spid="13325" grpId="0" animBg="1"/>
      <p:bldP spid="13326" grpId="0" animBg="1"/>
      <p:bldP spid="13327" grpId="0"/>
      <p:bldP spid="13328" grpId="0"/>
      <p:bldP spid="13329" grpId="0"/>
      <p:bldP spid="13330" grpId="0" animBg="1"/>
      <p:bldP spid="13331" grpId="0" animBg="1"/>
      <p:bldP spid="13332" grpId="0"/>
      <p:bldP spid="13334" grpId="0"/>
      <p:bldP spid="13335" grpId="0"/>
      <p:bldP spid="13336" grpId="0" animBg="1"/>
      <p:bldP spid="13337" grpId="0" animBg="1"/>
      <p:bldP spid="13338" grpId="0"/>
      <p:bldP spid="13339" grpId="0"/>
      <p:bldP spid="13351" grpId="0"/>
      <p:bldP spid="13352" grpId="0" animBg="1"/>
      <p:bldP spid="13353" grpId="0"/>
      <p:bldP spid="13354" grpId="0" animBg="1"/>
      <p:bldP spid="13355" grpId="0"/>
      <p:bldP spid="13356" grpId="0" animBg="1"/>
      <p:bldP spid="13357" grpId="0"/>
      <p:bldP spid="13358" grpId="0"/>
      <p:bldP spid="13359" grpId="0" animBg="1"/>
      <p:bldP spid="13360" grpId="0"/>
      <p:bldP spid="13361" grpId="0"/>
      <p:bldP spid="13362" grpId="0" animBg="1"/>
      <p:bldP spid="13363" grpId="0"/>
      <p:bldP spid="13364" grpId="0" animBg="1"/>
      <p:bldP spid="13365" grpId="0"/>
      <p:bldP spid="13366" grpId="0"/>
      <p:bldP spid="13367" grpId="0"/>
      <p:bldP spid="13368" grpId="0"/>
      <p:bldP spid="13369" grpId="0"/>
      <p:bldP spid="13370" grpId="0"/>
      <p:bldP spid="13371" grpId="0"/>
      <p:bldP spid="1337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 Box 6">
            <a:extLst>
              <a:ext uri="{FF2B5EF4-FFF2-40B4-BE49-F238E27FC236}">
                <a16:creationId xmlns:a16="http://schemas.microsoft.com/office/drawing/2014/main" id="{089524A8-51F6-47F4-B939-71826CF0AB04}"/>
              </a:ext>
            </a:extLst>
          </p:cNvPr>
          <p:cNvSpPr txBox="1">
            <a:spLocks noChangeArrowheads="1"/>
          </p:cNvSpPr>
          <p:nvPr/>
        </p:nvSpPr>
        <p:spPr bwMode="auto">
          <a:xfrm>
            <a:off x="900113" y="692150"/>
            <a:ext cx="68405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defRPr>
            </a:lvl9pPr>
          </a:lstStyle>
          <a:p>
            <a:pPr algn="ctr" eaLnBrk="1" hangingPunct="1">
              <a:spcBef>
                <a:spcPct val="50000"/>
              </a:spcBef>
              <a:buClrTx/>
              <a:buSzTx/>
              <a:buFontTx/>
              <a:buNone/>
            </a:pPr>
            <a:r>
              <a:rPr lang="en-US" altLang="ru-RU" b="1">
                <a:solidFill>
                  <a:srgbClr val="660066"/>
                </a:solidFill>
                <a:latin typeface="Cambria" panose="02040503050406030204" pitchFamily="18" charset="0"/>
              </a:rPr>
              <a:t>Thank you for your work</a:t>
            </a:r>
            <a:endParaRPr lang="ru-RU" altLang="ru-RU" b="1">
              <a:solidFill>
                <a:srgbClr val="660066"/>
              </a:solidFill>
              <a:latin typeface="Cambria" panose="02040503050406030204" pitchFamily="18" charset="0"/>
            </a:endParaRPr>
          </a:p>
        </p:txBody>
      </p:sp>
      <p:pic>
        <p:nvPicPr>
          <p:cNvPr id="18440" name="Picture 8" descr="great_job_clip_art_1_">
            <a:extLst>
              <a:ext uri="{FF2B5EF4-FFF2-40B4-BE49-F238E27FC236}">
                <a16:creationId xmlns:a16="http://schemas.microsoft.com/office/drawing/2014/main" id="{1C149B2B-C924-4292-AEC2-7D75C3CAA782}"/>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1844675"/>
            <a:ext cx="4968875" cy="352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438"/>
                                        </p:tgtEl>
                                        <p:attrNameLst>
                                          <p:attrName>style.visibility</p:attrName>
                                        </p:attrNameLst>
                                      </p:cBhvr>
                                      <p:to>
                                        <p:strVal val="visible"/>
                                      </p:to>
                                    </p:set>
                                    <p:animEffect transition="in" filter="wipe(down)">
                                      <p:cBhvr>
                                        <p:cTn id="7" dur="500"/>
                                        <p:tgtEl>
                                          <p:spTgt spid="184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8440"/>
                                        </p:tgtEl>
                                        <p:attrNameLst>
                                          <p:attrName>style.visibility</p:attrName>
                                        </p:attrNameLst>
                                      </p:cBhvr>
                                      <p:to>
                                        <p:strVal val="visible"/>
                                      </p:to>
                                    </p:set>
                                    <p:anim calcmode="lin" valueType="num">
                                      <p:cBhvr>
                                        <p:cTn id="12" dur="500" fill="hold"/>
                                        <p:tgtEl>
                                          <p:spTgt spid="18440"/>
                                        </p:tgtEl>
                                        <p:attrNameLst>
                                          <p:attrName>ppt_w</p:attrName>
                                        </p:attrNameLst>
                                      </p:cBhvr>
                                      <p:tavLst>
                                        <p:tav tm="0">
                                          <p:val>
                                            <p:fltVal val="0"/>
                                          </p:val>
                                        </p:tav>
                                        <p:tav tm="100000">
                                          <p:val>
                                            <p:strVal val="#ppt_w"/>
                                          </p:val>
                                        </p:tav>
                                      </p:tavLst>
                                    </p:anim>
                                    <p:anim calcmode="lin" valueType="num">
                                      <p:cBhvr>
                                        <p:cTn id="13" dur="500" fill="hold"/>
                                        <p:tgtEl>
                                          <p:spTgt spid="18440"/>
                                        </p:tgtEl>
                                        <p:attrNameLst>
                                          <p:attrName>ppt_h</p:attrName>
                                        </p:attrNameLst>
                                      </p:cBhvr>
                                      <p:tavLst>
                                        <p:tav tm="0">
                                          <p:val>
                                            <p:fltVal val="0"/>
                                          </p:val>
                                        </p:tav>
                                        <p:tav tm="100000">
                                          <p:val>
                                            <p:strVal val="#ppt_h"/>
                                          </p:val>
                                        </p:tav>
                                      </p:tavLst>
                                    </p:anim>
                                    <p:animEffect transition="in" filter="fade">
                                      <p:cBhvr>
                                        <p:cTn id="14" dur="500"/>
                                        <p:tgtEl>
                                          <p:spTgt spid="18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image" Target="../media/image1.jpeg" /></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830</TotalTime>
  <Words>821</Words>
  <Application>Microsoft Office PowerPoint</Application>
  <PresentationFormat>Экран (4:3)</PresentationFormat>
  <Paragraphs>159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Трек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OLENEVA</dc:creator>
  <cp:lastModifiedBy>Нина Шишкина</cp:lastModifiedBy>
  <cp:revision>16</cp:revision>
  <dcterms:created xsi:type="dcterms:W3CDTF">2013-03-27T10:10:22Z</dcterms:created>
  <dcterms:modified xsi:type="dcterms:W3CDTF">2020-12-18T11:49:07Z</dcterms:modified>
</cp:coreProperties>
</file>