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4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1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5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19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1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523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97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2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7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1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0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7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6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4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9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1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0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38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2740E-1D88-4899-AA13-4AFB764E4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08" b="-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0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2769538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dec="http://schemas.microsoft.com/office/drawing/2017/decorative" xmlns:p16="http://schemas.microsoft.com/office/powerpoint/2015/main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804335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ru-RU" sz="4400"/>
              <a:t>Новогоднее задание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804335" y="4548996"/>
            <a:ext cx="6436104" cy="534838"/>
          </a:xfrm>
        </p:spPr>
        <p:txBody>
          <a:bodyPr>
            <a:normAutofit/>
          </a:bodyPr>
          <a:lstStyle/>
          <a:p>
            <a:pPr algn="l"/>
            <a:r>
              <a:rPr lang="ru-RU" sz="1800">
                <a:solidFill>
                  <a:srgbClr val="C39B68"/>
                </a:solidFill>
              </a:rPr>
              <a:t>Нина Шишкина</a:t>
            </a:r>
          </a:p>
        </p:txBody>
      </p:sp>
    </p:spTree>
    <p:extLst>
      <p:ext uri="{BB962C8B-B14F-4D97-AF65-F5344CB8AC3E}">
        <p14:creationId xmlns:p14="http://schemas.microsoft.com/office/powerpoint/2010/main" val="106545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endParaRPr sz="36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428F4E2-A1CD-3547-A29E-9493C12C1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74" y="136071"/>
            <a:ext cx="8360020" cy="6916964"/>
          </a:xfrm>
        </p:spPr>
      </p:pic>
    </p:spTree>
    <p:extLst>
      <p:ext uri="{BB962C8B-B14F-4D97-AF65-F5344CB8AC3E}">
        <p14:creationId xmlns:p14="http://schemas.microsoft.com/office/powerpoint/2010/main" val="2096883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54310-EEB9-B241-8250-1C2DB7B34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45" y="488950"/>
            <a:ext cx="10353762" cy="677545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315C8A-0F8D-B44C-9B8C-39B3272B2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0" y="698500"/>
            <a:ext cx="7588250" cy="6159500"/>
          </a:xfrm>
        </p:spPr>
      </p:pic>
    </p:spTree>
    <p:extLst>
      <p:ext uri="{BB962C8B-B14F-4D97-AF65-F5344CB8AC3E}">
        <p14:creationId xmlns:p14="http://schemas.microsoft.com/office/powerpoint/2010/main" val="311903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ACAF2-BDFB-A04C-9947-84FF10C77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826D782-87C9-8C41-8928-2A49E02BD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01944"/>
            <a:ext cx="11468100" cy="6667155"/>
          </a:xfrm>
        </p:spPr>
      </p:pic>
    </p:spTree>
    <p:extLst>
      <p:ext uri="{BB962C8B-B14F-4D97-AF65-F5344CB8AC3E}">
        <p14:creationId xmlns:p14="http://schemas.microsoft.com/office/powerpoint/2010/main" val="3302024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BF84C-EC84-CA43-9CE2-F1C57F23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F3DFA03-4F37-E94B-9482-7939EAEB6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082" y="228610"/>
            <a:ext cx="7418293" cy="6159490"/>
          </a:xfrm>
        </p:spPr>
      </p:pic>
    </p:spTree>
    <p:extLst>
      <p:ext uri="{BB962C8B-B14F-4D97-AF65-F5344CB8AC3E}">
        <p14:creationId xmlns:p14="http://schemas.microsoft.com/office/powerpoint/2010/main" val="2098980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43741"/>
      </a:dk2>
      <a:lt2>
        <a:srgbClr val="E8E4E2"/>
      </a:lt2>
      <a:accent1>
        <a:srgbClr val="2FA6E1"/>
      </a:accent1>
      <a:accent2>
        <a:srgbClr val="19B6A9"/>
      </a:accent2>
      <a:accent3>
        <a:srgbClr val="26B86F"/>
      </a:accent3>
      <a:accent4>
        <a:srgbClr val="1ABB27"/>
      </a:accent4>
      <a:accent5>
        <a:srgbClr val="56B826"/>
      </a:accent5>
      <a:accent6>
        <a:srgbClr val="88AE18"/>
      </a:accent6>
      <a:hlink>
        <a:srgbClr val="419230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5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SlateVTI</vt:lpstr>
      <vt:lpstr>Новогоднее задание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задание</dc:title>
  <dc:creator>Нина Шишкина</dc:creator>
  <cp:lastModifiedBy>Нина Шишкина</cp:lastModifiedBy>
  <cp:revision>4</cp:revision>
  <dcterms:created xsi:type="dcterms:W3CDTF">2020-12-25T16:34:01Z</dcterms:created>
  <dcterms:modified xsi:type="dcterms:W3CDTF">2020-12-27T15:50:52Z</dcterms:modified>
</cp:coreProperties>
</file>