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C9D6E-C655-FC49-8B6C-B265055B2AAA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0E6C9-C015-B846-A725-56A784E53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912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Новогоднее задание.</a:t>
            </a:r>
          </a:p>
          <a:p>
            <a:r>
              <a:rPr lang="ru-RU"/>
              <a:t>Выполнять в рабочей тетради,сделать фото и прислать в день урока по расписанию.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0E6C9-C015-B846-A725-56A784E532B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999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30197-449B-A344-8AF3-1CAA450DE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A80FC3-6806-1245-BE5B-16F5FEBA9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6F2C83-9629-404D-8B82-F1F8F84B4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2FE2-4E9F-5A40-8018-4885263D3405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C5B89A-A9CE-A648-B982-21A4A831B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9A2A68-B967-F843-A497-D4352DF5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5A8A-4CB3-DB43-8313-56EC805B7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71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25117-C6FB-8A40-B7F4-325CCFA42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6910C0-0745-FA47-A814-5DC36A554F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0B0A0-90A4-114B-B7D0-CC5C813CE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2FE2-4E9F-5A40-8018-4885263D3405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70B909-DB29-5841-B756-0D9D097B3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E7FCF6-A88C-DE4D-8D41-764D605A0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5A8A-4CB3-DB43-8313-56EC805B7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952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7519AB5-2DBC-4946-B372-A05F64A340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554AD2-960C-E243-AC1B-392B24601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918BBA-D762-CC45-AC5C-633362496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2FE2-4E9F-5A40-8018-4885263D3405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782AA5-6255-C54A-8489-EDDFFC02A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7BA85A-4A98-BE48-BEE2-19265FFC3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5A8A-4CB3-DB43-8313-56EC805B7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75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65666-3B1C-C04B-A6C8-2B2C0EA4A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E4E6A0-8477-8044-8343-C59080CB2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A8C8A0-4AEF-C94E-B00F-F691D57F6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2FE2-4E9F-5A40-8018-4885263D3405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73B718-548F-CC48-9647-261924255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E0764D-4F1C-C949-A214-BAB86671D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5A8A-4CB3-DB43-8313-56EC805B7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050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DDA70-FF70-5B44-ACEF-07BB4FC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4F0C12-F8C0-7145-B31D-5AD084630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6BF4C5-24B0-A644-B5A0-6F206281E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2FE2-4E9F-5A40-8018-4885263D3405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36451F-B2C8-A14B-87CD-1F8F28B50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A34812-4383-9A4F-997C-EC16DD5E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5A8A-4CB3-DB43-8313-56EC805B7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435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F36B-1935-7544-A430-1358C4D61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E70804-BDE5-5045-9598-55515CB5A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C0C356-5CFC-DE40-9054-DDEE6BCBF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6D552C-C709-0F4B-8B98-DCDB7F8DC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2FE2-4E9F-5A40-8018-4885263D3405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77E458-EB11-0E4E-83C7-ABB845C7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90C05B-DE97-3B45-AE66-37B031A6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5A8A-4CB3-DB43-8313-56EC805B7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409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36A2F1-0823-1940-AA19-B438A8C7B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B59B47-71D1-9E4E-B55D-76CAC4C5C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9FC76E-7BCD-A14D-A669-B9A593934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68CEA4-9CF2-6640-BECD-C5AF70A27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C29A6E-E5CA-AB4F-8638-64F75E5B0D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F9D8C68-329B-2649-806E-EBC3F6B99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2FE2-4E9F-5A40-8018-4885263D3405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A900B22-5893-0A49-A042-E9F2E55C6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D72126-32B1-964E-A570-5036710E0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5A8A-4CB3-DB43-8313-56EC805B7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0F8D2-43F4-E141-8FC6-1FF389D5F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ED6ED81-DC61-0B47-81EE-D3BDB1667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2FE2-4E9F-5A40-8018-4885263D3405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A40A1AE-C641-174F-949A-D94427686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53903E-EE1C-8D43-8B20-92726D64E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5A8A-4CB3-DB43-8313-56EC805B7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078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EBC82BC-E111-0C4C-AFF3-33160BAF9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2FE2-4E9F-5A40-8018-4885263D3405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DF8231-F729-7041-9EFE-1DA11733F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F51E89-56FB-9C41-BDEB-147C9406F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5A8A-4CB3-DB43-8313-56EC805B7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98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92DBC-205D-7C4C-A685-B80FAD1FB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887DC4-FD8D-9745-8618-48F324614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9CE15E-89E6-7245-864D-FAEE72AA0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1E3247-E283-ED49-ADB6-8979EEBA9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2FE2-4E9F-5A40-8018-4885263D3405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F5EFD-C1DE-2641-8044-7D9594C08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C0FF4C-9AAA-F24B-9F9E-947E64B34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5A8A-4CB3-DB43-8313-56EC805B7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91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E455A3-1F0E-9D49-9C96-12F6AD4D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F5A9C55-58DF-6645-B877-4BF446FDE2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5AFEA1-CDD8-DA4C-BA50-B3A7EAD44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4AA71F-A566-2247-A04D-A2B94FFDD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2FE2-4E9F-5A40-8018-4885263D3405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70E9EB-9C4D-CD4E-A5CC-7CC823B2D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687CF4-6BDB-EC48-84F2-D3E77EF92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25A8A-4CB3-DB43-8313-56EC805B7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34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EEFA70-4FE6-8A4D-B451-C7E24D2C1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7AA964-282C-3243-87FA-F4AA55277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3AA60D-2B95-7B4C-9B45-3969AC4043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72FE2-4E9F-5A40-8018-4885263D3405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2F2ACE-1C28-D34B-9781-599401BAC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2C0094-1857-5348-832D-FAF32C19F8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25A8A-4CB3-DB43-8313-56EC805B7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22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F1E4A-EECB-6A4D-A9EF-5ECF0EB730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384006-0CE5-884E-A439-6CE0D7F282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AA8A8C-580B-4746-900B-6A5049D123E0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75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60FF3-209D-4A47-9F78-646AAA63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952E42-40F8-774E-B614-4000D2566C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5F82859F-62D1-B946-92B6-4A37615659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28654"/>
            <a:ext cx="5181600" cy="4145280"/>
          </a:xfrm>
        </p:spPr>
      </p:pic>
    </p:spTree>
    <p:extLst>
      <p:ext uri="{BB962C8B-B14F-4D97-AF65-F5344CB8AC3E}">
        <p14:creationId xmlns:p14="http://schemas.microsoft.com/office/powerpoint/2010/main" val="3953965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A36289-4474-E34E-B032-56934E5C7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9C8AEB-8B8D-3548-9F81-E0E18A29EC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CDBD0DBB-97E7-D744-83F0-777F06629B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24506" y="1825625"/>
            <a:ext cx="3076988" cy="4351338"/>
          </a:xfrm>
        </p:spPr>
      </p:pic>
    </p:spTree>
    <p:extLst>
      <p:ext uri="{BB962C8B-B14F-4D97-AF65-F5344CB8AC3E}">
        <p14:creationId xmlns:p14="http://schemas.microsoft.com/office/powerpoint/2010/main" val="4135980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3CB248-F3E6-9B44-AAE1-897CA550F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0C0314-11B4-4D41-B526-56909B4309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6229255C-D0BD-F34D-BADC-5A1F93466C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35007" y="1825625"/>
            <a:ext cx="3055986" cy="4351338"/>
          </a:xfrm>
        </p:spPr>
      </p:pic>
    </p:spTree>
    <p:extLst>
      <p:ext uri="{BB962C8B-B14F-4D97-AF65-F5344CB8AC3E}">
        <p14:creationId xmlns:p14="http://schemas.microsoft.com/office/powerpoint/2010/main" val="1078593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1A5A1E-FB61-4C4A-8D1B-B1922FE9D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B4C205-CC75-5E43-9B9A-0952319862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E53CA452-B28A-BE4B-BEC8-D21431DA99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24923" y="1825625"/>
            <a:ext cx="3076154" cy="4351338"/>
          </a:xfrm>
        </p:spPr>
      </p:pic>
    </p:spTree>
    <p:extLst>
      <p:ext uri="{BB962C8B-B14F-4D97-AF65-F5344CB8AC3E}">
        <p14:creationId xmlns:p14="http://schemas.microsoft.com/office/powerpoint/2010/main" val="3624904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7C60B9-C85C-A743-BB54-AF4EB2AC0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D5E6AA-AB7C-7042-B01F-B3B994ECE8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6E24F20D-506A-A14E-9416-0C402E9A59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24506" y="1825625"/>
            <a:ext cx="3076988" cy="4351338"/>
          </a:xfrm>
        </p:spPr>
      </p:pic>
    </p:spTree>
    <p:extLst>
      <p:ext uri="{BB962C8B-B14F-4D97-AF65-F5344CB8AC3E}">
        <p14:creationId xmlns:p14="http://schemas.microsoft.com/office/powerpoint/2010/main" val="3238468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7B5DB-C1B3-0241-8CD5-92E765716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1CEBC5-83B9-7346-8AA2-98D379D8F9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CADF68A2-C4D2-A044-A899-66672C346B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24506" y="1825625"/>
            <a:ext cx="3076988" cy="4351338"/>
          </a:xfrm>
        </p:spPr>
      </p:pic>
    </p:spTree>
    <p:extLst>
      <p:ext uri="{BB962C8B-B14F-4D97-AF65-F5344CB8AC3E}">
        <p14:creationId xmlns:p14="http://schemas.microsoft.com/office/powerpoint/2010/main" val="40254678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7</Slides>
  <Notes>1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 Шишкина</dc:creator>
  <cp:lastModifiedBy>Нина Шишкина</cp:lastModifiedBy>
  <cp:revision>2</cp:revision>
  <dcterms:created xsi:type="dcterms:W3CDTF">2020-12-25T16:36:44Z</dcterms:created>
  <dcterms:modified xsi:type="dcterms:W3CDTF">2020-12-25T17:03:44Z</dcterms:modified>
</cp:coreProperties>
</file>