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DD32A3-ECCE-42F7-A34F-635F45B2AFDA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C8B5789-4F7C-4D18-B4F5-3A22418BCD35}">
      <dgm:prSet phldrT="[Текст]"/>
      <dgm:spPr/>
      <dgm:t>
        <a:bodyPr/>
        <a:lstStyle/>
        <a:p>
          <a:r>
            <a:rPr lang="ru-RU" dirty="0" smtClean="0"/>
            <a:t>Коммуникативная</a:t>
          </a:r>
          <a:endParaRPr lang="ru-RU" dirty="0"/>
        </a:p>
      </dgm:t>
    </dgm:pt>
    <dgm:pt modelId="{B4BF028F-C463-4D5C-A7A7-EB41E66038AE}" type="parTrans" cxnId="{EC72E1BD-27AC-496C-800E-5333BF9E6CE3}">
      <dgm:prSet/>
      <dgm:spPr/>
      <dgm:t>
        <a:bodyPr/>
        <a:lstStyle/>
        <a:p>
          <a:endParaRPr lang="ru-RU"/>
        </a:p>
      </dgm:t>
    </dgm:pt>
    <dgm:pt modelId="{6AD487BD-F6DF-47C1-95D5-D8D55BF8D4FB}" type="sibTrans" cxnId="{EC72E1BD-27AC-496C-800E-5333BF9E6CE3}">
      <dgm:prSet/>
      <dgm:spPr/>
      <dgm:t>
        <a:bodyPr/>
        <a:lstStyle/>
        <a:p>
          <a:endParaRPr lang="ru-RU"/>
        </a:p>
      </dgm:t>
    </dgm:pt>
    <dgm:pt modelId="{57D7802A-81A2-4F3E-AF4A-A711F3FF0364}">
      <dgm:prSet phldrT="[Текст]"/>
      <dgm:spPr/>
      <dgm:t>
        <a:bodyPr/>
        <a:lstStyle/>
        <a:p>
          <a:r>
            <a:rPr lang="ru-RU" dirty="0" smtClean="0"/>
            <a:t>Обмен информацией между партнерами по общению</a:t>
          </a:r>
          <a:endParaRPr lang="ru-RU" dirty="0"/>
        </a:p>
      </dgm:t>
    </dgm:pt>
    <dgm:pt modelId="{F6C9DB87-1CBE-44CC-9EB4-9F41BD4DC8AB}" type="parTrans" cxnId="{AD3056B8-D50F-4195-B87F-A010569A5453}">
      <dgm:prSet/>
      <dgm:spPr/>
      <dgm:t>
        <a:bodyPr/>
        <a:lstStyle/>
        <a:p>
          <a:endParaRPr lang="ru-RU"/>
        </a:p>
      </dgm:t>
    </dgm:pt>
    <dgm:pt modelId="{F294CD0D-75AF-4319-B006-1AF340FB71BB}" type="sibTrans" cxnId="{AD3056B8-D50F-4195-B87F-A010569A5453}">
      <dgm:prSet/>
      <dgm:spPr/>
      <dgm:t>
        <a:bodyPr/>
        <a:lstStyle/>
        <a:p>
          <a:endParaRPr lang="ru-RU"/>
        </a:p>
      </dgm:t>
    </dgm:pt>
    <dgm:pt modelId="{DFAC2871-E502-436D-8DFE-D012A1F60EE6}">
      <dgm:prSet phldrT="[Текст]"/>
      <dgm:spPr/>
      <dgm:t>
        <a:bodyPr/>
        <a:lstStyle/>
        <a:p>
          <a:r>
            <a:rPr lang="ru-RU" dirty="0" smtClean="0"/>
            <a:t>Перцептивная</a:t>
          </a:r>
          <a:endParaRPr lang="ru-RU" dirty="0"/>
        </a:p>
      </dgm:t>
    </dgm:pt>
    <dgm:pt modelId="{3640C480-7C45-458F-B1E3-DFABF5A60289}" type="parTrans" cxnId="{E41E7633-7118-471D-B70B-6C544FC653AF}">
      <dgm:prSet/>
      <dgm:spPr/>
      <dgm:t>
        <a:bodyPr/>
        <a:lstStyle/>
        <a:p>
          <a:endParaRPr lang="ru-RU"/>
        </a:p>
      </dgm:t>
    </dgm:pt>
    <dgm:pt modelId="{DE69018B-D06E-41E4-BBCA-B5F06431565E}" type="sibTrans" cxnId="{E41E7633-7118-471D-B70B-6C544FC653AF}">
      <dgm:prSet/>
      <dgm:spPr/>
      <dgm:t>
        <a:bodyPr/>
        <a:lstStyle/>
        <a:p>
          <a:endParaRPr lang="ru-RU"/>
        </a:p>
      </dgm:t>
    </dgm:pt>
    <dgm:pt modelId="{DF6F6116-45E0-45A7-94FC-9A16B83CFB74}">
      <dgm:prSet phldrT="[Текст]"/>
      <dgm:spPr/>
      <dgm:t>
        <a:bodyPr/>
        <a:lstStyle/>
        <a:p>
          <a:r>
            <a:rPr lang="ru-RU" dirty="0" smtClean="0"/>
            <a:t>Восприятие друг друга партнерами по общению и установление на этой основе взаимопонимания</a:t>
          </a:r>
          <a:endParaRPr lang="ru-RU" dirty="0"/>
        </a:p>
      </dgm:t>
    </dgm:pt>
    <dgm:pt modelId="{858F414A-BD2F-4DA1-B8F8-2D8C0DC3E8B0}" type="parTrans" cxnId="{E6BBD518-F5E3-4D2B-845D-3FD09CCD35FA}">
      <dgm:prSet/>
      <dgm:spPr/>
      <dgm:t>
        <a:bodyPr/>
        <a:lstStyle/>
        <a:p>
          <a:endParaRPr lang="ru-RU"/>
        </a:p>
      </dgm:t>
    </dgm:pt>
    <dgm:pt modelId="{8AD24E57-68E8-47DB-B74D-43E861951639}" type="sibTrans" cxnId="{E6BBD518-F5E3-4D2B-845D-3FD09CCD35FA}">
      <dgm:prSet/>
      <dgm:spPr/>
      <dgm:t>
        <a:bodyPr/>
        <a:lstStyle/>
        <a:p>
          <a:endParaRPr lang="ru-RU"/>
        </a:p>
      </dgm:t>
    </dgm:pt>
    <dgm:pt modelId="{A8B9FD35-A69C-4238-9FCD-76565B327123}">
      <dgm:prSet phldrT="[Текст]"/>
      <dgm:spPr/>
      <dgm:t>
        <a:bodyPr/>
        <a:lstStyle/>
        <a:p>
          <a:r>
            <a:rPr lang="ru-RU" dirty="0" smtClean="0"/>
            <a:t>Интерактивная</a:t>
          </a:r>
          <a:endParaRPr lang="ru-RU" dirty="0"/>
        </a:p>
      </dgm:t>
    </dgm:pt>
    <dgm:pt modelId="{8E30CE0A-5A97-454A-91D1-1D50FA3F7D45}" type="parTrans" cxnId="{DE259F70-C478-47F9-A2C6-16AF532ECA1E}">
      <dgm:prSet/>
      <dgm:spPr/>
      <dgm:t>
        <a:bodyPr/>
        <a:lstStyle/>
        <a:p>
          <a:endParaRPr lang="ru-RU"/>
        </a:p>
      </dgm:t>
    </dgm:pt>
    <dgm:pt modelId="{C5F8CE79-17D9-46A1-838F-0C616239BABE}" type="sibTrans" cxnId="{DE259F70-C478-47F9-A2C6-16AF532ECA1E}">
      <dgm:prSet/>
      <dgm:spPr/>
      <dgm:t>
        <a:bodyPr/>
        <a:lstStyle/>
        <a:p>
          <a:endParaRPr lang="ru-RU"/>
        </a:p>
      </dgm:t>
    </dgm:pt>
    <dgm:pt modelId="{290815EB-4EAC-42B4-BBE1-CCC95337408F}">
      <dgm:prSet phldrT="[Текст]"/>
      <dgm:spPr/>
      <dgm:t>
        <a:bodyPr/>
        <a:lstStyle/>
        <a:p>
          <a:r>
            <a:rPr lang="ru-RU" dirty="0" smtClean="0"/>
            <a:t>Организация взаимодействия</a:t>
          </a:r>
          <a:endParaRPr lang="ru-RU" dirty="0"/>
        </a:p>
      </dgm:t>
    </dgm:pt>
    <dgm:pt modelId="{3C06B51F-DBAE-412F-8D5C-792CEF8FDFF7}" type="parTrans" cxnId="{136C568E-31F1-4535-A202-028444442213}">
      <dgm:prSet/>
      <dgm:spPr/>
      <dgm:t>
        <a:bodyPr/>
        <a:lstStyle/>
        <a:p>
          <a:endParaRPr lang="ru-RU"/>
        </a:p>
      </dgm:t>
    </dgm:pt>
    <dgm:pt modelId="{D37E6230-334B-4162-AE30-B28CDA6B2C57}" type="sibTrans" cxnId="{136C568E-31F1-4535-A202-028444442213}">
      <dgm:prSet/>
      <dgm:spPr/>
      <dgm:t>
        <a:bodyPr/>
        <a:lstStyle/>
        <a:p>
          <a:endParaRPr lang="ru-RU"/>
        </a:p>
      </dgm:t>
    </dgm:pt>
    <dgm:pt modelId="{1E8D2474-F13E-42DD-B721-7FF7A0B02447}">
      <dgm:prSet phldrT="[Текст]"/>
      <dgm:spPr/>
      <dgm:t>
        <a:bodyPr/>
        <a:lstStyle/>
        <a:p>
          <a:r>
            <a:rPr lang="ru-RU" dirty="0" smtClean="0"/>
            <a:t>Обмен не только знаниями, идеями, но и действиями</a:t>
          </a:r>
          <a:endParaRPr lang="ru-RU" dirty="0"/>
        </a:p>
      </dgm:t>
    </dgm:pt>
    <dgm:pt modelId="{9F5755B6-3B85-4BF5-B597-BF54026ABE1B}" type="parTrans" cxnId="{8C3D6E2D-CB7C-45C3-8BC2-B89B12BC0373}">
      <dgm:prSet/>
      <dgm:spPr/>
      <dgm:t>
        <a:bodyPr/>
        <a:lstStyle/>
        <a:p>
          <a:endParaRPr lang="ru-RU"/>
        </a:p>
      </dgm:t>
    </dgm:pt>
    <dgm:pt modelId="{8C6D286F-D4EA-4EA9-8212-037C3C8FCC22}" type="sibTrans" cxnId="{8C3D6E2D-CB7C-45C3-8BC2-B89B12BC0373}">
      <dgm:prSet/>
      <dgm:spPr/>
      <dgm:t>
        <a:bodyPr/>
        <a:lstStyle/>
        <a:p>
          <a:endParaRPr lang="ru-RU"/>
        </a:p>
      </dgm:t>
    </dgm:pt>
    <dgm:pt modelId="{6CFBE39F-BE00-45CF-B58F-A364E4D7EBB3}" type="pres">
      <dgm:prSet presAssocID="{2CDD32A3-ECCE-42F7-A34F-635F45B2AF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3F6B9F-B2AC-43F3-B34C-8853DE9C3576}" type="pres">
      <dgm:prSet presAssocID="{4C8B5789-4F7C-4D18-B4F5-3A22418BCD35}" presName="composite" presStyleCnt="0"/>
      <dgm:spPr/>
    </dgm:pt>
    <dgm:pt modelId="{FD493952-C8ED-4BED-9767-F7F112D5C205}" type="pres">
      <dgm:prSet presAssocID="{4C8B5789-4F7C-4D18-B4F5-3A22418BCD3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B0F19-2170-4627-A43C-83643DDC4205}" type="pres">
      <dgm:prSet presAssocID="{4C8B5789-4F7C-4D18-B4F5-3A22418BCD3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2A89F-0C7D-4FB8-9112-39F291A9F18B}" type="pres">
      <dgm:prSet presAssocID="{6AD487BD-F6DF-47C1-95D5-D8D55BF8D4FB}" presName="space" presStyleCnt="0"/>
      <dgm:spPr/>
    </dgm:pt>
    <dgm:pt modelId="{6AFFADEA-C626-47AF-8DCF-DCB4A22F9762}" type="pres">
      <dgm:prSet presAssocID="{DFAC2871-E502-436D-8DFE-D012A1F60EE6}" presName="composite" presStyleCnt="0"/>
      <dgm:spPr/>
    </dgm:pt>
    <dgm:pt modelId="{10D87743-3776-4D43-B8B7-C6259A9ADABC}" type="pres">
      <dgm:prSet presAssocID="{DFAC2871-E502-436D-8DFE-D012A1F60EE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29544-8771-44B8-A006-53F90A70B6D1}" type="pres">
      <dgm:prSet presAssocID="{DFAC2871-E502-436D-8DFE-D012A1F60EE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AA6E6-0898-4EB5-A5BD-F8BAE0002F91}" type="pres">
      <dgm:prSet presAssocID="{DE69018B-D06E-41E4-BBCA-B5F06431565E}" presName="space" presStyleCnt="0"/>
      <dgm:spPr/>
    </dgm:pt>
    <dgm:pt modelId="{143F4095-604F-4295-9096-5B7751AFDD46}" type="pres">
      <dgm:prSet presAssocID="{A8B9FD35-A69C-4238-9FCD-76565B327123}" presName="composite" presStyleCnt="0"/>
      <dgm:spPr/>
    </dgm:pt>
    <dgm:pt modelId="{7C9984EB-6B40-4C74-831E-0D7197BB27C2}" type="pres">
      <dgm:prSet presAssocID="{A8B9FD35-A69C-4238-9FCD-76565B32712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47B51-3FBF-44FD-BE46-3070808989BC}" type="pres">
      <dgm:prSet presAssocID="{A8B9FD35-A69C-4238-9FCD-76565B32712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463A89-4874-4337-83F8-0400045B9A80}" type="presOf" srcId="{57D7802A-81A2-4F3E-AF4A-A711F3FF0364}" destId="{B93B0F19-2170-4627-A43C-83643DDC4205}" srcOrd="0" destOrd="0" presId="urn:microsoft.com/office/officeart/2005/8/layout/hList1"/>
    <dgm:cxn modelId="{E41E7633-7118-471D-B70B-6C544FC653AF}" srcId="{2CDD32A3-ECCE-42F7-A34F-635F45B2AFDA}" destId="{DFAC2871-E502-436D-8DFE-D012A1F60EE6}" srcOrd="1" destOrd="0" parTransId="{3640C480-7C45-458F-B1E3-DFABF5A60289}" sibTransId="{DE69018B-D06E-41E4-BBCA-B5F06431565E}"/>
    <dgm:cxn modelId="{E6BBD518-F5E3-4D2B-845D-3FD09CCD35FA}" srcId="{DFAC2871-E502-436D-8DFE-D012A1F60EE6}" destId="{DF6F6116-45E0-45A7-94FC-9A16B83CFB74}" srcOrd="0" destOrd="0" parTransId="{858F414A-BD2F-4DA1-B8F8-2D8C0DC3E8B0}" sibTransId="{8AD24E57-68E8-47DB-B74D-43E861951639}"/>
    <dgm:cxn modelId="{DC791B35-AD2A-4F25-BD7E-74B9C0747F39}" type="presOf" srcId="{1E8D2474-F13E-42DD-B721-7FF7A0B02447}" destId="{53E47B51-3FBF-44FD-BE46-3070808989BC}" srcOrd="0" destOrd="1" presId="urn:microsoft.com/office/officeart/2005/8/layout/hList1"/>
    <dgm:cxn modelId="{DE259F70-C478-47F9-A2C6-16AF532ECA1E}" srcId="{2CDD32A3-ECCE-42F7-A34F-635F45B2AFDA}" destId="{A8B9FD35-A69C-4238-9FCD-76565B327123}" srcOrd="2" destOrd="0" parTransId="{8E30CE0A-5A97-454A-91D1-1D50FA3F7D45}" sibTransId="{C5F8CE79-17D9-46A1-838F-0C616239BABE}"/>
    <dgm:cxn modelId="{AD3056B8-D50F-4195-B87F-A010569A5453}" srcId="{4C8B5789-4F7C-4D18-B4F5-3A22418BCD35}" destId="{57D7802A-81A2-4F3E-AF4A-A711F3FF0364}" srcOrd="0" destOrd="0" parTransId="{F6C9DB87-1CBE-44CC-9EB4-9F41BD4DC8AB}" sibTransId="{F294CD0D-75AF-4319-B006-1AF340FB71BB}"/>
    <dgm:cxn modelId="{8C3D6E2D-CB7C-45C3-8BC2-B89B12BC0373}" srcId="{A8B9FD35-A69C-4238-9FCD-76565B327123}" destId="{1E8D2474-F13E-42DD-B721-7FF7A0B02447}" srcOrd="1" destOrd="0" parTransId="{9F5755B6-3B85-4BF5-B597-BF54026ABE1B}" sibTransId="{8C6D286F-D4EA-4EA9-8212-037C3C8FCC22}"/>
    <dgm:cxn modelId="{BA1B0D62-C0E3-4B17-8BC3-608B4B6477EA}" type="presOf" srcId="{A8B9FD35-A69C-4238-9FCD-76565B327123}" destId="{7C9984EB-6B40-4C74-831E-0D7197BB27C2}" srcOrd="0" destOrd="0" presId="urn:microsoft.com/office/officeart/2005/8/layout/hList1"/>
    <dgm:cxn modelId="{8672B918-BF74-478F-8C5F-A3F1CC05077D}" type="presOf" srcId="{4C8B5789-4F7C-4D18-B4F5-3A22418BCD35}" destId="{FD493952-C8ED-4BED-9767-F7F112D5C205}" srcOrd="0" destOrd="0" presId="urn:microsoft.com/office/officeart/2005/8/layout/hList1"/>
    <dgm:cxn modelId="{EC72E1BD-27AC-496C-800E-5333BF9E6CE3}" srcId="{2CDD32A3-ECCE-42F7-A34F-635F45B2AFDA}" destId="{4C8B5789-4F7C-4D18-B4F5-3A22418BCD35}" srcOrd="0" destOrd="0" parTransId="{B4BF028F-C463-4D5C-A7A7-EB41E66038AE}" sibTransId="{6AD487BD-F6DF-47C1-95D5-D8D55BF8D4FB}"/>
    <dgm:cxn modelId="{8E98A820-1699-42EA-B688-719815DFAE48}" type="presOf" srcId="{DF6F6116-45E0-45A7-94FC-9A16B83CFB74}" destId="{15929544-8771-44B8-A006-53F90A70B6D1}" srcOrd="0" destOrd="0" presId="urn:microsoft.com/office/officeart/2005/8/layout/hList1"/>
    <dgm:cxn modelId="{ADA66763-F830-4686-8874-FD7EB03E126B}" type="presOf" srcId="{DFAC2871-E502-436D-8DFE-D012A1F60EE6}" destId="{10D87743-3776-4D43-B8B7-C6259A9ADABC}" srcOrd="0" destOrd="0" presId="urn:microsoft.com/office/officeart/2005/8/layout/hList1"/>
    <dgm:cxn modelId="{49D97BD2-F9F6-4296-B82D-D48B3BE31D52}" type="presOf" srcId="{2CDD32A3-ECCE-42F7-A34F-635F45B2AFDA}" destId="{6CFBE39F-BE00-45CF-B58F-A364E4D7EBB3}" srcOrd="0" destOrd="0" presId="urn:microsoft.com/office/officeart/2005/8/layout/hList1"/>
    <dgm:cxn modelId="{136C568E-31F1-4535-A202-028444442213}" srcId="{A8B9FD35-A69C-4238-9FCD-76565B327123}" destId="{290815EB-4EAC-42B4-BBE1-CCC95337408F}" srcOrd="0" destOrd="0" parTransId="{3C06B51F-DBAE-412F-8D5C-792CEF8FDFF7}" sibTransId="{D37E6230-334B-4162-AE30-B28CDA6B2C57}"/>
    <dgm:cxn modelId="{7FFDAC84-5F17-4356-B9B3-77F7860027E7}" type="presOf" srcId="{290815EB-4EAC-42B4-BBE1-CCC95337408F}" destId="{53E47B51-3FBF-44FD-BE46-3070808989BC}" srcOrd="0" destOrd="0" presId="urn:microsoft.com/office/officeart/2005/8/layout/hList1"/>
    <dgm:cxn modelId="{5D050D94-A2FC-4C54-B5DE-840CBAD96EE6}" type="presParOf" srcId="{6CFBE39F-BE00-45CF-B58F-A364E4D7EBB3}" destId="{B73F6B9F-B2AC-43F3-B34C-8853DE9C3576}" srcOrd="0" destOrd="0" presId="urn:microsoft.com/office/officeart/2005/8/layout/hList1"/>
    <dgm:cxn modelId="{1A9D3A01-2BF8-43E7-81A5-BC392695A99F}" type="presParOf" srcId="{B73F6B9F-B2AC-43F3-B34C-8853DE9C3576}" destId="{FD493952-C8ED-4BED-9767-F7F112D5C205}" srcOrd="0" destOrd="0" presId="urn:microsoft.com/office/officeart/2005/8/layout/hList1"/>
    <dgm:cxn modelId="{37C43A1E-FB6D-4EEA-A1BB-569BAD6AA82B}" type="presParOf" srcId="{B73F6B9F-B2AC-43F3-B34C-8853DE9C3576}" destId="{B93B0F19-2170-4627-A43C-83643DDC4205}" srcOrd="1" destOrd="0" presId="urn:microsoft.com/office/officeart/2005/8/layout/hList1"/>
    <dgm:cxn modelId="{84B70228-EEEE-40DF-9A0F-856365B92EA6}" type="presParOf" srcId="{6CFBE39F-BE00-45CF-B58F-A364E4D7EBB3}" destId="{B5E2A89F-0C7D-4FB8-9112-39F291A9F18B}" srcOrd="1" destOrd="0" presId="urn:microsoft.com/office/officeart/2005/8/layout/hList1"/>
    <dgm:cxn modelId="{E8115FF0-78D6-4026-8A96-E8222B81B50A}" type="presParOf" srcId="{6CFBE39F-BE00-45CF-B58F-A364E4D7EBB3}" destId="{6AFFADEA-C626-47AF-8DCF-DCB4A22F9762}" srcOrd="2" destOrd="0" presId="urn:microsoft.com/office/officeart/2005/8/layout/hList1"/>
    <dgm:cxn modelId="{831C4343-9722-43CC-A44A-DE480E646E52}" type="presParOf" srcId="{6AFFADEA-C626-47AF-8DCF-DCB4A22F9762}" destId="{10D87743-3776-4D43-B8B7-C6259A9ADABC}" srcOrd="0" destOrd="0" presId="urn:microsoft.com/office/officeart/2005/8/layout/hList1"/>
    <dgm:cxn modelId="{511BE52C-E2D7-4AEF-AC64-310924B2004A}" type="presParOf" srcId="{6AFFADEA-C626-47AF-8DCF-DCB4A22F9762}" destId="{15929544-8771-44B8-A006-53F90A70B6D1}" srcOrd="1" destOrd="0" presId="urn:microsoft.com/office/officeart/2005/8/layout/hList1"/>
    <dgm:cxn modelId="{115D2DDA-026C-4788-9457-D8FD6860DE6D}" type="presParOf" srcId="{6CFBE39F-BE00-45CF-B58F-A364E4D7EBB3}" destId="{6CEAA6E6-0898-4EB5-A5BD-F8BAE0002F91}" srcOrd="3" destOrd="0" presId="urn:microsoft.com/office/officeart/2005/8/layout/hList1"/>
    <dgm:cxn modelId="{DF124D4B-337C-4527-930E-E669C6F358D5}" type="presParOf" srcId="{6CFBE39F-BE00-45CF-B58F-A364E4D7EBB3}" destId="{143F4095-604F-4295-9096-5B7751AFDD46}" srcOrd="4" destOrd="0" presId="urn:microsoft.com/office/officeart/2005/8/layout/hList1"/>
    <dgm:cxn modelId="{10E312BB-BECA-4193-A259-1F84770FDD4E}" type="presParOf" srcId="{143F4095-604F-4295-9096-5B7751AFDD46}" destId="{7C9984EB-6B40-4C74-831E-0D7197BB27C2}" srcOrd="0" destOrd="0" presId="urn:microsoft.com/office/officeart/2005/8/layout/hList1"/>
    <dgm:cxn modelId="{AFF05758-4123-48BF-B755-E1388D5F62B7}" type="presParOf" srcId="{143F4095-604F-4295-9096-5B7751AFDD46}" destId="{53E47B51-3FBF-44FD-BE46-3070808989B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93952-C8ED-4BED-9767-F7F112D5C205}">
      <dsp:nvSpPr>
        <dsp:cNvPr id="0" name=""/>
        <dsp:cNvSpPr/>
      </dsp:nvSpPr>
      <dsp:spPr>
        <a:xfrm>
          <a:off x="3000" y="137673"/>
          <a:ext cx="2925365" cy="720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Коммуникативная</a:t>
          </a:r>
          <a:endParaRPr lang="ru-RU" sz="2500" kern="1200" dirty="0"/>
        </a:p>
      </dsp:txBody>
      <dsp:txXfrm>
        <a:off x="3000" y="137673"/>
        <a:ext cx="2925365" cy="720000"/>
      </dsp:txXfrm>
    </dsp:sp>
    <dsp:sp modelId="{B93B0F19-2170-4627-A43C-83643DDC4205}">
      <dsp:nvSpPr>
        <dsp:cNvPr id="0" name=""/>
        <dsp:cNvSpPr/>
      </dsp:nvSpPr>
      <dsp:spPr>
        <a:xfrm>
          <a:off x="3000" y="857673"/>
          <a:ext cx="2925365" cy="232252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Обмен информацией между партнерами по общению</a:t>
          </a:r>
          <a:endParaRPr lang="ru-RU" sz="2500" kern="1200" dirty="0"/>
        </a:p>
      </dsp:txBody>
      <dsp:txXfrm>
        <a:off x="3000" y="857673"/>
        <a:ext cx="2925365" cy="2322527"/>
      </dsp:txXfrm>
    </dsp:sp>
    <dsp:sp modelId="{10D87743-3776-4D43-B8B7-C6259A9ADABC}">
      <dsp:nvSpPr>
        <dsp:cNvPr id="0" name=""/>
        <dsp:cNvSpPr/>
      </dsp:nvSpPr>
      <dsp:spPr>
        <a:xfrm>
          <a:off x="3337917" y="137673"/>
          <a:ext cx="2925365" cy="720000"/>
        </a:xfrm>
        <a:prstGeom prst="rect">
          <a:avLst/>
        </a:prstGeom>
        <a:solidFill>
          <a:schemeClr val="accent3">
            <a:hueOff val="-6164083"/>
            <a:satOff val="6281"/>
            <a:lumOff val="-1177"/>
            <a:alphaOff val="0"/>
          </a:schemeClr>
        </a:solidFill>
        <a:ln w="15875" cap="flat" cmpd="sng" algn="ctr">
          <a:solidFill>
            <a:schemeClr val="accent3">
              <a:hueOff val="-6164083"/>
              <a:satOff val="6281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Перцептивная</a:t>
          </a:r>
          <a:endParaRPr lang="ru-RU" sz="2500" kern="1200" dirty="0"/>
        </a:p>
      </dsp:txBody>
      <dsp:txXfrm>
        <a:off x="3337917" y="137673"/>
        <a:ext cx="2925365" cy="720000"/>
      </dsp:txXfrm>
    </dsp:sp>
    <dsp:sp modelId="{15929544-8771-44B8-A006-53F90A70B6D1}">
      <dsp:nvSpPr>
        <dsp:cNvPr id="0" name=""/>
        <dsp:cNvSpPr/>
      </dsp:nvSpPr>
      <dsp:spPr>
        <a:xfrm>
          <a:off x="3337917" y="857673"/>
          <a:ext cx="2925365" cy="2322527"/>
        </a:xfrm>
        <a:prstGeom prst="rect">
          <a:avLst/>
        </a:prstGeom>
        <a:solidFill>
          <a:schemeClr val="accent3">
            <a:tint val="40000"/>
            <a:alpha val="90000"/>
            <a:hueOff val="-6437807"/>
            <a:satOff val="1687"/>
            <a:lumOff val="-17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-6437807"/>
              <a:satOff val="1687"/>
              <a:lumOff val="-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Восприятие друг друга партнерами по общению и установление на этой основе взаимопонимания</a:t>
          </a:r>
          <a:endParaRPr lang="ru-RU" sz="2500" kern="1200" dirty="0"/>
        </a:p>
      </dsp:txBody>
      <dsp:txXfrm>
        <a:off x="3337917" y="857673"/>
        <a:ext cx="2925365" cy="2322527"/>
      </dsp:txXfrm>
    </dsp:sp>
    <dsp:sp modelId="{7C9984EB-6B40-4C74-831E-0D7197BB27C2}">
      <dsp:nvSpPr>
        <dsp:cNvPr id="0" name=""/>
        <dsp:cNvSpPr/>
      </dsp:nvSpPr>
      <dsp:spPr>
        <a:xfrm>
          <a:off x="6672833" y="137673"/>
          <a:ext cx="2925365" cy="720000"/>
        </a:xfrm>
        <a:prstGeom prst="rect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flat" cmpd="sng" algn="ctr">
          <a:solidFill>
            <a:schemeClr val="accent3">
              <a:hueOff val="-12328166"/>
              <a:satOff val="12562"/>
              <a:lumOff val="-2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Интерактивная</a:t>
          </a:r>
          <a:endParaRPr lang="ru-RU" sz="2500" kern="1200" dirty="0"/>
        </a:p>
      </dsp:txBody>
      <dsp:txXfrm>
        <a:off x="6672833" y="137673"/>
        <a:ext cx="2925365" cy="720000"/>
      </dsp:txXfrm>
    </dsp:sp>
    <dsp:sp modelId="{53E47B51-3FBF-44FD-BE46-3070808989BC}">
      <dsp:nvSpPr>
        <dsp:cNvPr id="0" name=""/>
        <dsp:cNvSpPr/>
      </dsp:nvSpPr>
      <dsp:spPr>
        <a:xfrm>
          <a:off x="6672833" y="857673"/>
          <a:ext cx="2925365" cy="2322527"/>
        </a:xfrm>
        <a:prstGeom prst="rect">
          <a:avLst/>
        </a:prstGeom>
        <a:solidFill>
          <a:schemeClr val="accent3">
            <a:tint val="40000"/>
            <a:alpha val="90000"/>
            <a:hueOff val="-12875614"/>
            <a:satOff val="3374"/>
            <a:lumOff val="-34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-12875614"/>
              <a:satOff val="3374"/>
              <a:lumOff val="-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Организация взаимодействия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Обмен не только знаниями, идеями, но и действиями</a:t>
          </a:r>
          <a:endParaRPr lang="ru-RU" sz="2500" kern="1200" dirty="0"/>
        </a:p>
      </dsp:txBody>
      <dsp:txXfrm>
        <a:off x="6672833" y="857673"/>
        <a:ext cx="2925365" cy="2322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Задание по теме «Перцептивная сторона общения</a:t>
            </a:r>
            <a:r>
              <a:rPr lang="ru-RU" sz="2800" smtClean="0"/>
              <a:t>» </a:t>
            </a:r>
            <a:r>
              <a:rPr lang="ru-RU" sz="2800" smtClean="0"/>
              <a:t>(</a:t>
            </a:r>
            <a:r>
              <a:rPr lang="ru-RU" sz="2800" smtClean="0"/>
              <a:t>25</a:t>
            </a:r>
            <a:r>
              <a:rPr lang="ru-RU" sz="2800" smtClean="0"/>
              <a:t>.11.20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Перепишите лекцию в тетрадь и выполните письменно задание в конце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18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Перцептивная сторона общения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956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Стороны общения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74203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1291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Перцептивная сторона общения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Перцепция </a:t>
            </a:r>
            <a:r>
              <a:rPr lang="ru-RU" dirty="0" smtClean="0"/>
              <a:t>– восприятие</a:t>
            </a:r>
            <a:endParaRPr lang="ru-RU" dirty="0"/>
          </a:p>
          <a:p>
            <a:pPr algn="just"/>
            <a:r>
              <a:rPr lang="ru-RU" dirty="0" smtClean="0"/>
              <a:t> Термин «социальная </a:t>
            </a:r>
            <a:r>
              <a:rPr lang="ru-RU" dirty="0"/>
              <a:t>перцепция» (социальное вос­приятие) впервые был введен американским психологом </a:t>
            </a:r>
            <a:r>
              <a:rPr lang="ru-RU" dirty="0" err="1" smtClean="0"/>
              <a:t>Дж.Брунером</a:t>
            </a:r>
            <a:r>
              <a:rPr lang="ru-RU" dirty="0" smtClean="0"/>
              <a:t> </a:t>
            </a:r>
            <a:r>
              <a:rPr lang="ru-RU" dirty="0"/>
              <a:t>в 1947 г. Он обратил внимание на то, что наряду с индиви­дуальными различиями существуют общие социально-психологи­ческие механизмы восприятия.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417147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Люди</a:t>
            </a:r>
            <a:r>
              <a:rPr lang="ru-RU" dirty="0"/>
              <a:t>, вступающие в общение, отличаются друг от друга по жизненному </a:t>
            </a:r>
            <a:r>
              <a:rPr lang="ru-RU" dirty="0" smtClean="0"/>
              <a:t>опыту, социальному статусу</a:t>
            </a:r>
          </a:p>
          <a:p>
            <a:pPr algn="just"/>
            <a:r>
              <a:rPr lang="ru-RU" dirty="0" smtClean="0"/>
              <a:t>Статус </a:t>
            </a:r>
            <a:r>
              <a:rPr lang="ru-RU" dirty="0"/>
              <a:t>социальный — это положение (позиция) индивида или </a:t>
            </a:r>
            <a:r>
              <a:rPr lang="ru-RU" dirty="0" smtClean="0"/>
              <a:t>группы социальной </a:t>
            </a:r>
            <a:r>
              <a:rPr lang="ru-RU" dirty="0"/>
              <a:t>системе, определяемое по ряду признаков: профессия, образование, экономические, </a:t>
            </a:r>
            <a:r>
              <a:rPr lang="ru-RU" dirty="0" smtClean="0"/>
              <a:t>семейно-возрастные</a:t>
            </a:r>
            <a:r>
              <a:rPr lang="ru-RU" dirty="0"/>
              <a:t>, этнические и др.), интеллектуальному развитию и т.п.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90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023" y="2429692"/>
            <a:ext cx="5310054" cy="366072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Исследования показали, что существенное значение имеет процесс формирования </a:t>
            </a:r>
            <a:r>
              <a:rPr lang="ru-RU" dirty="0" smtClean="0"/>
              <a:t>первого впечатления </a:t>
            </a:r>
            <a:r>
              <a:rPr lang="ru-RU" dirty="0"/>
              <a:t>о человеке. </a:t>
            </a:r>
            <a:endParaRPr lang="ru-RU" dirty="0" smtClean="0"/>
          </a:p>
          <a:p>
            <a:r>
              <a:rPr lang="ru-RU" dirty="0" smtClean="0"/>
              <a:t>Большое </a:t>
            </a:r>
            <a:r>
              <a:rPr lang="ru-RU" dirty="0"/>
              <a:t>влияние на первое впечатление </a:t>
            </a:r>
            <a:r>
              <a:rPr lang="ru-RU" dirty="0" smtClean="0"/>
              <a:t>оказывает:</a:t>
            </a:r>
          </a:p>
          <a:p>
            <a:pPr marL="457200" indent="-457200">
              <a:buAutoNum type="arabicParenR"/>
            </a:pPr>
            <a:r>
              <a:rPr lang="ru-RU" dirty="0"/>
              <a:t>в</a:t>
            </a:r>
            <a:r>
              <a:rPr lang="ru-RU" dirty="0" smtClean="0"/>
              <a:t>нешний вид </a:t>
            </a:r>
            <a:r>
              <a:rPr lang="ru-RU" dirty="0"/>
              <a:t>человека (одежда, прическа, украшения, очки, знаки различия; в некоторых </a:t>
            </a:r>
            <a:r>
              <a:rPr lang="ru-RU" dirty="0" smtClean="0"/>
              <a:t>случаях рассматривается </a:t>
            </a:r>
            <a:r>
              <a:rPr lang="ru-RU" dirty="0"/>
              <a:t>такая «одежда», как машина, оформление кабинета, </a:t>
            </a:r>
            <a:r>
              <a:rPr lang="ru-RU" dirty="0" smtClean="0"/>
              <a:t>канцелярские принадлежности </a:t>
            </a:r>
            <a:r>
              <a:rPr lang="ru-RU" dirty="0"/>
              <a:t>и т.п.); </a:t>
            </a:r>
            <a:endParaRPr lang="ru-RU" dirty="0" smtClean="0"/>
          </a:p>
          <a:p>
            <a:pPr marL="457200" indent="-457200">
              <a:buAutoNum type="arabicParenR"/>
            </a:pPr>
            <a:r>
              <a:rPr lang="ru-RU" dirty="0" smtClean="0"/>
              <a:t>манера </a:t>
            </a:r>
            <a:r>
              <a:rPr lang="ru-RU" dirty="0"/>
              <a:t>поведения человека (как стоит, ходит, </a:t>
            </a:r>
            <a:r>
              <a:rPr lang="ru-RU" dirty="0" smtClean="0"/>
              <a:t>сидит, разговаривает</a:t>
            </a:r>
            <a:r>
              <a:rPr lang="ru-RU" dirty="0"/>
              <a:t>, куда устремлен взгляд и т.п</a:t>
            </a:r>
            <a:r>
              <a:rPr lang="ru-RU" dirty="0" smtClean="0"/>
              <a:t>.).</a:t>
            </a:r>
          </a:p>
          <a:p>
            <a:pPr marL="0" indent="0">
              <a:buNone/>
            </a:pPr>
            <a:r>
              <a:rPr lang="ru-RU" dirty="0"/>
              <a:t>Внешний вид и манера поведения являются факторами превосходства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077" y="1654318"/>
            <a:ext cx="5238202" cy="443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38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Факторы восприятия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u="sng" dirty="0" smtClean="0"/>
              <a:t>1 фактор привлекательности</a:t>
            </a:r>
            <a:endParaRPr lang="ru-RU" u="sng" dirty="0"/>
          </a:p>
          <a:p>
            <a:r>
              <a:rPr lang="ru-RU" dirty="0"/>
              <a:t>Сложность определения этого фактора вызвана тем, что мы привыкли </a:t>
            </a:r>
            <a:r>
              <a:rPr lang="ru-RU" dirty="0" smtClean="0"/>
              <a:t>считать привлекательность </a:t>
            </a:r>
            <a:r>
              <a:rPr lang="ru-RU" dirty="0"/>
              <a:t>индивидуальным </a:t>
            </a:r>
            <a:r>
              <a:rPr lang="ru-RU" dirty="0" smtClean="0"/>
              <a:t>впечатлением, а фактор</a:t>
            </a:r>
            <a:r>
              <a:rPr lang="ru-RU" dirty="0"/>
              <a:t> </a:t>
            </a:r>
            <a:r>
              <a:rPr lang="ru-RU" dirty="0" smtClean="0"/>
              <a:t>привлекательности </a:t>
            </a:r>
            <a:r>
              <a:rPr lang="ru-RU" dirty="0"/>
              <a:t>определяется не разрезом глаз и цветом волос, а </a:t>
            </a:r>
            <a:r>
              <a:rPr lang="ru-RU" dirty="0" smtClean="0"/>
              <a:t>социальным значением </a:t>
            </a:r>
            <a:r>
              <a:rPr lang="ru-RU" dirty="0"/>
              <a:t>того или иного признака человека. </a:t>
            </a:r>
            <a:endParaRPr lang="ru-RU" dirty="0" smtClean="0"/>
          </a:p>
          <a:p>
            <a:r>
              <a:rPr lang="ru-RU" dirty="0" smtClean="0"/>
              <a:t>Ведь </a:t>
            </a:r>
            <a:r>
              <a:rPr lang="ru-RU" dirty="0"/>
              <a:t>существуют одобряемые </a:t>
            </a:r>
            <a:r>
              <a:rPr lang="ru-RU" dirty="0" smtClean="0"/>
              <a:t>и неодобряемые </a:t>
            </a:r>
            <a:r>
              <a:rPr lang="ru-RU" dirty="0"/>
              <a:t>обществом или конкретной социальной группой типы внешности, а </a:t>
            </a:r>
            <a:r>
              <a:rPr lang="ru-RU" dirty="0" smtClean="0"/>
              <a:t>значит, привлекательность </a:t>
            </a:r>
            <a:r>
              <a:rPr lang="ru-RU" dirty="0"/>
              <a:t>— это приближение к типу внешности, максимально одобряемому </a:t>
            </a:r>
            <a:r>
              <a:rPr lang="ru-RU" dirty="0" smtClean="0"/>
              <a:t>той группой</a:t>
            </a:r>
            <a:r>
              <a:rPr lang="ru-RU" dirty="0"/>
              <a:t>, к которой мы принадлежим</a:t>
            </a:r>
            <a:r>
              <a:rPr lang="ru-RU" dirty="0" smtClean="0"/>
              <a:t>.</a:t>
            </a:r>
            <a:r>
              <a:rPr lang="ru-RU" b="1" i="1" u="sng" dirty="0"/>
              <a:t> </a:t>
            </a:r>
            <a:endParaRPr lang="ru-RU" b="1" i="1" u="sng" dirty="0" smtClean="0"/>
          </a:p>
          <a:p>
            <a:pPr marL="0" indent="0">
              <a:buNone/>
            </a:pPr>
            <a:r>
              <a:rPr lang="ru-RU" b="1" i="1" u="sng" dirty="0" smtClean="0"/>
              <a:t>2 </a:t>
            </a:r>
            <a:r>
              <a:rPr lang="ru-RU" b="1" i="1" u="sng" dirty="0"/>
              <a:t>фактор отношение к нам со стороны окружающих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312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</a:t>
            </a:r>
            <a:r>
              <a:rPr lang="ru-RU" dirty="0" smtClean="0"/>
              <a:t>ипичные </a:t>
            </a:r>
            <a:r>
              <a:rPr lang="ru-RU" dirty="0"/>
              <a:t>искажения</a:t>
            </a:r>
            <a:br>
              <a:rPr lang="ru-RU" dirty="0"/>
            </a:br>
            <a:r>
              <a:rPr lang="ru-RU" dirty="0"/>
              <a:t>представлений о другом </a:t>
            </a:r>
            <a:r>
              <a:rPr lang="ru-RU" dirty="0" smtClean="0"/>
              <a:t>человеке: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Эффект </a:t>
            </a:r>
            <a:r>
              <a:rPr lang="ru-RU" b="1" dirty="0" smtClean="0"/>
              <a:t>ореола </a:t>
            </a:r>
            <a:r>
              <a:rPr lang="ru-RU" dirty="0"/>
              <a:t>Любая информация, получаемая о человеке, накладывается </a:t>
            </a:r>
            <a:r>
              <a:rPr lang="ru-RU" dirty="0" smtClean="0"/>
              <a:t>на заранее </a:t>
            </a:r>
            <a:r>
              <a:rPr lang="ru-RU" dirty="0"/>
              <a:t>созданный образ. Этот образ, ранее существовавший, выполняет роль </a:t>
            </a:r>
            <a:r>
              <a:rPr lang="ru-RU" dirty="0" smtClean="0"/>
              <a:t>ореола, мешающий </a:t>
            </a:r>
            <a:r>
              <a:rPr lang="ru-RU" dirty="0"/>
              <a:t>эффективному общению.</a:t>
            </a:r>
          </a:p>
          <a:p>
            <a:r>
              <a:rPr lang="ru-RU" b="1" dirty="0"/>
              <a:t>Эффект проекции </a:t>
            </a:r>
            <a:r>
              <a:rPr lang="ru-RU" dirty="0"/>
              <a:t>возникает тогда, когда мы приятному для нас </a:t>
            </a:r>
            <a:r>
              <a:rPr lang="ru-RU" dirty="0" smtClean="0"/>
              <a:t>человеку приписываем </a:t>
            </a:r>
            <a:r>
              <a:rPr lang="ru-RU" dirty="0"/>
              <a:t>свои достоинства, а неприятному — свои недостатки.</a:t>
            </a:r>
          </a:p>
          <a:p>
            <a:r>
              <a:rPr lang="ru-RU" b="1" dirty="0"/>
              <a:t>Эффект упреждения</a:t>
            </a:r>
            <a:r>
              <a:rPr lang="ru-RU" dirty="0"/>
              <a:t>, или </a:t>
            </a:r>
            <a:r>
              <a:rPr lang="ru-RU" b="1" dirty="0"/>
              <a:t>эффект первичности </a:t>
            </a:r>
            <a:r>
              <a:rPr lang="ru-RU" dirty="0"/>
              <a:t>и новизны появляется тогда, </a:t>
            </a:r>
            <a:r>
              <a:rPr lang="ru-RU" dirty="0" smtClean="0"/>
              <a:t>когда мы </a:t>
            </a:r>
            <a:r>
              <a:rPr lang="ru-RU" dirty="0"/>
              <a:t>сталкиваемся с противоречивой информацией о человеке. Если мы имеем дело </a:t>
            </a:r>
            <a:r>
              <a:rPr lang="ru-RU" dirty="0" smtClean="0"/>
              <a:t>с незнакомым </a:t>
            </a:r>
            <a:r>
              <a:rPr lang="ru-RU" dirty="0"/>
              <a:t>человеком, то значение придается сведениям (информации), </a:t>
            </a:r>
            <a:r>
              <a:rPr lang="ru-RU" dirty="0" smtClean="0"/>
              <a:t>которые предъявляются </a:t>
            </a:r>
            <a:r>
              <a:rPr lang="ru-RU" dirty="0"/>
              <a:t>вначале. При общении с хорошо знакомым человеком учитываются </a:t>
            </a:r>
            <a:r>
              <a:rPr lang="ru-RU" dirty="0" smtClean="0"/>
              <a:t>самые последние </a:t>
            </a:r>
            <a:r>
              <a:rPr lang="ru-RU" dirty="0"/>
              <a:t>сведения о нем.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810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Задание: </a:t>
            </a:r>
            <a:r>
              <a:rPr lang="ru-RU" sz="3200" dirty="0" smtClean="0"/>
              <a:t>определите, какие искажения представлений  описаны в данных примерах: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общаясь с симпатичным собеседником, мы воспринимаем его более позитивно, неосознанно для себя считаем его более умным, чем он может быть на самом деле;</a:t>
            </a:r>
          </a:p>
          <a:p>
            <a:pPr algn="just"/>
            <a:r>
              <a:rPr lang="ru-RU" dirty="0" smtClean="0"/>
              <a:t>Коля </a:t>
            </a:r>
            <a:r>
              <a:rPr lang="ru-RU" dirty="0"/>
              <a:t>в юности был влюблен в Свету. Они встречались, но потом по какой-то причине Света его бросила. Коля решил, что Света так поступила, потому что не обладала высоким уровнем интеллекта, а значит и все женщины на свете тоже не обладают. Когда он теперь знакомится с девушками, он заранее знает, что они не отличаются острым </a:t>
            </a:r>
            <a:r>
              <a:rPr lang="ru-RU" dirty="0" smtClean="0"/>
              <a:t>умом;</a:t>
            </a:r>
            <a:endParaRPr lang="ru-RU" dirty="0"/>
          </a:p>
          <a:p>
            <a:pPr algn="just"/>
            <a:r>
              <a:rPr lang="ru-RU" dirty="0"/>
              <a:t>покупая бытовую технику, мы скорее приобретем изделие знакомого нам производителя, чем того, кто встречается нам впервые</a:t>
            </a:r>
            <a:r>
              <a:rPr lang="ru-RU" dirty="0" smtClean="0"/>
              <a:t>;</a:t>
            </a:r>
          </a:p>
          <a:p>
            <a:pPr algn="just"/>
            <a:r>
              <a:rPr lang="ru-RU" dirty="0"/>
              <a:t>о</a:t>
            </a:r>
            <a:r>
              <a:rPr lang="ru-RU" dirty="0" smtClean="0"/>
              <a:t> новом друге в вашей компании вам рассказали, что он очень конфликтный человек, при общении с ним, вы видите, что это совсем не так, однако все равно думаете, что он агрессивен.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278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615</TotalTime>
  <Words>591</Words>
  <Application>Microsoft Office PowerPoint</Application>
  <PresentationFormat>Широкоэкранный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Задание по теме «Перцептивная сторона общения» (25.11.20)</vt:lpstr>
      <vt:lpstr>Перцептивная сторона общения</vt:lpstr>
      <vt:lpstr>Стороны общения</vt:lpstr>
      <vt:lpstr>Перцептивная сторона общения </vt:lpstr>
      <vt:lpstr>Презентация PowerPoint</vt:lpstr>
      <vt:lpstr>Презентация PowerPoint</vt:lpstr>
      <vt:lpstr>Факторы восприятия</vt:lpstr>
      <vt:lpstr>Типичные искажения представлений о другом человеке: </vt:lpstr>
      <vt:lpstr>Задание: определите, какие искажения представлений  описаны в данных примерах: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Перцептивная сторона общения</dc:title>
  <dc:creator>Томик</dc:creator>
  <cp:lastModifiedBy>Томик</cp:lastModifiedBy>
  <cp:revision>13</cp:revision>
  <dcterms:created xsi:type="dcterms:W3CDTF">2019-09-29T12:54:40Z</dcterms:created>
  <dcterms:modified xsi:type="dcterms:W3CDTF">2020-11-24T13:08:16Z</dcterms:modified>
</cp:coreProperties>
</file>