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на Шишкина" initials="НШ" lastIdx="1" clrIdx="0">
    <p:extLst>
      <p:ext uri="{19B8F6BF-5375-455C-9EA6-DF929625EA0E}">
        <p15:presenceInfo xmlns:p15="http://schemas.microsoft.com/office/powerpoint/2012/main" userId="ada77ed3d824ba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2T08:15:25.264" idx="1">
    <p:pos x="6720" y="707"/>
    <p:text>Английский профессиональный .
Задание на 14 сентября  для группы 46.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50A51-9159-F143-AEB8-AE4E5A377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C3C4F-F795-2742-937B-833FD93ED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FD98D-AAD8-3842-AC71-42581B97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3FA4E-67E7-2141-9053-C6264466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29FA0-5C48-3E4E-B810-74B57C55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2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B4595-BB86-9F41-84C7-49CAEFDC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AE4E45-4270-2B4D-9594-BEBB09A23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3850C-A88D-084F-A77C-767C09CB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AAA04-AD03-B24B-9F4C-F1A95D8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8BBD-53A1-394E-A839-16233DF7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4035FC-8591-8143-A711-48AB99E5C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3BE3A-94DB-C54E-9C13-0D9E5B95F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9B159-FFA5-F742-A119-94C416E9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4C266-78D0-9C4C-BFA3-65CA13DA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E9861-E352-B140-A998-4AD3E6DF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04608-A86C-F843-86C0-51CF8AC1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2E5B5-0BD1-7542-98DC-CAACA836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E5A8C-81BE-3248-AF97-2AFC4653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FCF73-31A8-F944-B97E-B3F3420F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EA265-8890-6944-8264-4FF69531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8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F924-B5A1-EB46-A1AF-790D05B3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DC5479-21D4-7C47-918E-9DABBFFE0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96F7A-A151-7141-B0ED-A9A64DE2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A0BC-7176-8247-B479-6084ECCD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073A3-7C7B-054F-946C-FF48987C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9163C-9B1D-5044-8E05-2ADB0ED7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72E64-61D9-6A43-BAE5-547042E05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2A766-FD4C-D14D-BC24-A293B54DA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40BD73-5A75-8E40-893E-81AAF38C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84B827-D8B0-3B42-A2D6-4A648564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68732-BD98-1443-AD42-7C8D59D2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3AF52-7194-A840-87DE-8D6EE709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C59A3C-5C88-4042-8BF7-E0931F4BC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ED30C-6F47-C24D-A24D-38A91BADE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FC838D-B7E9-9247-965E-9CD7CD2B6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269010-9BEA-5E4F-98B1-46EDF1DC8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CC48ED-D338-7448-A841-6A6E35D2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CEDC40-7BA1-E448-B9E8-5CFF1FE3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075AC0-7831-C746-B014-5C578F8D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2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F1D0-261B-A54D-93D2-8C02E5EF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83769D-5161-9E43-AC3F-79284E67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9BBB8-2380-1643-9D4F-65783F24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46C60-8487-A24E-9888-C1F6D7AA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FFE602-061D-E045-9989-D7620704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716478-DEB7-094E-8D34-9DE796F2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670C6-FAB5-A245-9C08-963A5E1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18A4-0826-4445-85AB-5DC88ECB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846FF-9498-8140-9B22-2EDF5857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7BB70-E94C-2D4C-887A-C2B83AB1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EBA456-1D4C-8F4D-9964-C50733C6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7F07CE-E4DE-EC4D-910D-2DC80F45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234998-3870-C846-B0D0-8AB87CCC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5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A0648-281C-C340-A4D3-4467CAFD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44C8E9-471E-8A49-BBA8-6B90C4B11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69632-1D1D-FA4E-8F46-4C3D70AE6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AFBFB-2547-8341-961C-D4622F8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3D415-BECA-E14C-A6B7-AFA354E4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A4BB6E-D56E-5744-81C9-990C86A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1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74949-B912-F040-8AE5-E8E1D58C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C8481-D2F4-7146-909F-BC031776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F0CF5-D45B-9C4D-B7B5-DEFB99AAE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CA89-3F21-7641-B998-6A612C98DB56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BAD53-C829-F746-8D32-644D48331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EFBF9-0826-4144-969E-4D608D72A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610A-C4BC-B845-99D9-CCE11359B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E345-D338-1840-9466-E4F9EC644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-909638"/>
            <a:ext cx="7772400" cy="7826377"/>
          </a:xfrm>
        </p:spPr>
        <p:txBody>
          <a:bodyPr/>
          <a:lstStyle/>
          <a:p>
            <a:r>
              <a:rPr lang="ru-RU"/>
              <a:t>Задание для группы 46 на 14 сентября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7AC5F5-F3AD-E94C-98EC-6B3CF2CCA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E0716-E27C-1147-A280-78386E92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39F8-216E-4446-BFF6-E3615EBFF7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CE52B2E-053C-AB4F-8F03-18430F56C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9093" y="1825625"/>
            <a:ext cx="3327814" cy="4351338"/>
          </a:xfrm>
        </p:spPr>
      </p:pic>
    </p:spTree>
    <p:extLst>
      <p:ext uri="{BB962C8B-B14F-4D97-AF65-F5344CB8AC3E}">
        <p14:creationId xmlns:p14="http://schemas.microsoft.com/office/powerpoint/2010/main" val="216432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F2A69-E307-5648-8B1E-D81A7BEA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A8A13-7010-2747-BC14-0A7F01C3A5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928EE9-4966-C645-AB76-67967C34F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9642" y="1825625"/>
            <a:ext cx="3186715" cy="4351338"/>
          </a:xfrm>
        </p:spPr>
      </p:pic>
    </p:spTree>
    <p:extLst>
      <p:ext uri="{BB962C8B-B14F-4D97-AF65-F5344CB8AC3E}">
        <p14:creationId xmlns:p14="http://schemas.microsoft.com/office/powerpoint/2010/main" val="1462469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Задание для группы 46 на 14 сентября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Шишкина</dc:creator>
  <cp:lastModifiedBy>Нина Шишкина</cp:lastModifiedBy>
  <cp:revision>2</cp:revision>
  <dcterms:created xsi:type="dcterms:W3CDTF">2020-09-12T05:14:17Z</dcterms:created>
  <dcterms:modified xsi:type="dcterms:W3CDTF">2020-09-12T05:18:26Z</dcterms:modified>
</cp:coreProperties>
</file>