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6" r:id="rId4"/>
    <p:sldId id="279" r:id="rId5"/>
    <p:sldId id="272" r:id="rId6"/>
    <p:sldId id="271" r:id="rId7"/>
    <p:sldId id="281" r:id="rId8"/>
    <p:sldId id="289" r:id="rId9"/>
    <p:sldId id="286" r:id="rId10"/>
    <p:sldId id="287" r:id="rId11"/>
    <p:sldId id="284" r:id="rId12"/>
    <p:sldId id="288" r:id="rId13"/>
    <p:sldId id="270" r:id="rId14"/>
    <p:sldId id="269" r:id="rId15"/>
    <p:sldId id="268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C9BF-B7AF-4922-9FAC-8306F17B5F7C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EE46D1BA-0744-49A9-B0FA-9D63197809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333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440A-0459-41D3-868A-FF6E7026DC26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28E14-7E1C-46FC-AE0C-87C40658C5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690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6F95-1358-40C7-902D-51C650DB623A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A2C4B-757C-44FA-AF7B-0B7B1EDCA6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12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C9B04-849C-4105-9D89-99D18F3BDE6A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A838E-D121-489C-A687-0016390D40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169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C5DDC-3493-4C35-8007-0294575B1434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40B42-1EAC-4177-B87B-FA920356EF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910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C45C-BE3E-4C65-BC72-0CF0B70A24A9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65C7A-C78F-476F-8867-109BF0DE34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601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C9909-0190-47E2-BB3E-67838EE4FDEF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9E37A-B9CF-4802-929B-0AD4304010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299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70470-BC1E-4380-A878-A0493DCED597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962F6-528E-40AD-9535-80A14091D7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337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51C56-ACAE-403F-9526-0F0B1ACA11E2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2DCA2-5600-449F-BB92-230CDDF5B3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848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A97F-6865-43CB-90FE-79FDE18909CB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11826-C59C-49F4-9CCA-012CD8A181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027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F269-FA25-44A3-AA93-59207F13205D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2CDA3B-116E-48C9-9758-07D720E141F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6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D19348-3E08-4101-A814-B331B78E0D15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6831B70-00CB-4BAD-9E11-548B8CAD002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2" r:id="rId2"/>
    <p:sldLayoutId id="2147483718" r:id="rId3"/>
    <p:sldLayoutId id="2147483713" r:id="rId4"/>
    <p:sldLayoutId id="2147483714" r:id="rId5"/>
    <p:sldLayoutId id="2147483715" r:id="rId6"/>
    <p:sldLayoutId id="2147483719" r:id="rId7"/>
    <p:sldLayoutId id="2147483720" r:id="rId8"/>
    <p:sldLayoutId id="2147483721" r:id="rId9"/>
    <p:sldLayoutId id="2147483716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5589588"/>
            <a:ext cx="5257800" cy="1079500"/>
          </a:xfrm>
          <a:solidFill>
            <a:schemeClr val="accent3"/>
          </a:solidFill>
        </p:spPr>
        <p:txBody>
          <a:bodyPr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alt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Пушина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Алексеевна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3429000"/>
            <a:ext cx="7856537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«Заправка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птицы и дичи »</a:t>
            </a:r>
            <a:b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6"/>
          <a:stretch>
            <a:fillRect/>
          </a:stretch>
        </p:blipFill>
        <p:spPr bwMode="auto">
          <a:xfrm>
            <a:off x="519113" y="963613"/>
            <a:ext cx="284321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836613"/>
            <a:ext cx="2684462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188913"/>
            <a:ext cx="8261350" cy="792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Заправка в две нитки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(шаг 2)</a:t>
            </a:r>
            <a:endParaRPr lang="ru-RU" sz="2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23850" y="1196975"/>
            <a:ext cx="55435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Иголку с ниткой пропускают через одно крылышко, закрепляют кожу шеи и пропускают через другое крылышко. После этого конец нитки у крылышка и конец нитки, оставленный у окорочка, стягивают и завязывают в узел. Второй ниткой ножки прикрепляют к тушке. Для этого тушку кладут на спинку, прижимают ножки к тушке, прокалывают иглой под ножками, накидывают нить на ножку и прокалывают под ножками в обратном направлении, концы ниток стягивают и завязывают в узел. </a:t>
            </a:r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9" t="21921" r="8051"/>
          <a:stretch>
            <a:fillRect/>
          </a:stretch>
        </p:blipFill>
        <p:spPr>
          <a:xfrm>
            <a:off x="5724525" y="1628775"/>
            <a:ext cx="3144838" cy="469741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Заправка в две нитки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нитки заправляют кур, цыплят, индеек для жарки, а также крупную пернатую дичь – глухарей, тетеревов.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способа.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иглы ухудшает внешний вид птицы, при этом приходится делать глубокие проколы мякоти, игла покрывается жиром и скользит 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руках.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788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Заправка дичи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825" y="2414588"/>
            <a:ext cx="3097213" cy="1130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Ножка в ножку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(мелкая дичь)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5600" y="2500313"/>
            <a:ext cx="3168650" cy="1079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в одну нитку (крестом)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14663" y="3860800"/>
            <a:ext cx="3163887" cy="1368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Клювом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(болотная дичь) </a:t>
            </a:r>
          </a:p>
        </p:txBody>
      </p:sp>
      <p:sp>
        <p:nvSpPr>
          <p:cNvPr id="10" name="Стрелка вниз 9"/>
          <p:cNvSpPr/>
          <p:nvPr/>
        </p:nvSpPr>
        <p:spPr>
          <a:xfrm rot="2071662">
            <a:off x="2890838" y="1044575"/>
            <a:ext cx="360362" cy="1439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52925" y="1455738"/>
            <a:ext cx="485775" cy="2089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931838">
            <a:off x="6124575" y="1089025"/>
            <a:ext cx="344488" cy="1423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4"/>
          <a:stretch>
            <a:fillRect/>
          </a:stretch>
        </p:blipFill>
        <p:spPr bwMode="auto">
          <a:xfrm>
            <a:off x="119063" y="5302250"/>
            <a:ext cx="27971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949825"/>
            <a:ext cx="22479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Заправка дичи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412875"/>
            <a:ext cx="8362950" cy="4713288"/>
          </a:xfrm>
        </p:spPr>
        <p:txBody>
          <a:bodyPr rtlCol="0">
            <a:normAutofit/>
          </a:bodyPr>
          <a:lstStyle/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одну нитку (крестом)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заправляют рябчиков, куропаток, тетеревов, фазанов. Для этого прижимают ножки к тушке, прокалывают центр окорочков под филейной частью, протаскивают иглу с ниткой на другую сторону, оставляя конец нитки у первоначального прокола. После этого иглу с ниткой переносят под тушку, накидывают на ножку,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прокалывают под конец выступа филейной части, накидывают нитку на вторую ножку, концы ниток стягивают и завязывают. 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681538"/>
            <a:ext cx="31940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Заправка дичи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Ножка в ножку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заправляют мелкую дичь. У дичи делают разрез по кости на одной ножке ближе к пяточному суставу и в этот разрез вставляют другую ножку.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4230688"/>
            <a:ext cx="267176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Заправка дичи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Клювом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заправляют болотную дичь. Для этого тупой стороной ножа или тяпкой раздробляют кости ножек в голенях, после чего переплетают их и прижимают к грудной части, головку с шеей прикладывают к тушке с правой стороны, делают иглой прокол в окорочке, клюв пропускают в прокол, скрепляя перевитые ножки.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16413"/>
            <a:ext cx="300037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i="1" dirty="0" smtClean="0">
                <a:solidFill>
                  <a:schemeClr val="tx1"/>
                </a:solidFill>
              </a:rPr>
              <a:t>Использованная литература, интернет -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8435975" cy="438943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Анфимова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Кулинария. – Москва: Академия, 2011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Сборник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 блюд и кулинарных изделий для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приятий общественного питания. - М., Экономика,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f.vkusnota.kz/ingredients/000/121/suraja-kyrica.jpg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http://xn----7sbbhn4brhhfdm.xn--p1ai/zapravka-ptitsyi-dlya-jarki-v-karmashek.html</a:t>
            </a: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115888"/>
            <a:ext cx="8261350" cy="792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Показатели качества мяса птицы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981075"/>
          <a:ext cx="8640763" cy="5748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29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качества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6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 кожи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Беловато-желтый, местами  с розоватым оттенком </a:t>
                      </a:r>
                    </a:p>
                    <a:p>
                      <a:endParaRPr lang="ru-RU" sz="2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37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Поверхность кожи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Сухая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56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Подкожный и внутренний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жир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Белый,</a:t>
                      </a:r>
                      <a:r>
                        <a:rPr lang="ru-RU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слегка желтоватый, без постороннего запаха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5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Мышечная ткань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Плотная, упругая (определяется при нажатии пальцем)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85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Поверхность мышечной ткани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Слегка влажная, но не липкая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Назначение заправки птицы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Обработанные тушки птицы и дичи используют для тепловой обработки целиком или приготавливают порционные полуфабрикаты, а также рубленую массу. Птицу, предназначенную для тепловой обработки целиком, предварительно формуют (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заправляют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для того чтобы придать ей компактную форму, ускорить процесс тепловой обработки и чтобы удобнее было нарезать на порционные куски.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788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Заправка птицы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825" y="2414588"/>
            <a:ext cx="3097213" cy="1130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«в кармашек»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5600" y="2500313"/>
            <a:ext cx="3168650" cy="1079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в одну нитку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14663" y="3860800"/>
            <a:ext cx="3163887" cy="1368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в две нитки </a:t>
            </a:r>
          </a:p>
        </p:txBody>
      </p:sp>
      <p:sp>
        <p:nvSpPr>
          <p:cNvPr id="10" name="Стрелка вниз 9"/>
          <p:cNvSpPr/>
          <p:nvPr/>
        </p:nvSpPr>
        <p:spPr>
          <a:xfrm rot="2071662">
            <a:off x="2890838" y="1044575"/>
            <a:ext cx="360362" cy="1439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52925" y="1455738"/>
            <a:ext cx="485775" cy="2089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931838">
            <a:off x="6124575" y="1089025"/>
            <a:ext cx="344488" cy="1423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83038"/>
            <a:ext cx="24923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5084763"/>
            <a:ext cx="28289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«в кармашек»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95525"/>
            <a:ext cx="3892550" cy="2592388"/>
          </a:xfrm>
          <a:noFill/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4356100" y="2205038"/>
            <a:ext cx="43195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Шаг 1.   Сделать ножом четыре надреза в коже – два для ножек, на брюшке (по одному с каждой стороны), и два для крыльев – с каждой стороны грудки.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«в кармашек»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3681413" cy="2451100"/>
          </a:xfrm>
          <a:noFill/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572000" y="2276475"/>
            <a:ext cx="42481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Шаг 2.  «Заправить» левую ножку в правый «карман», правую, перекрещивая ножки, – в левый, а концы крыльев в «карманы» на грудке.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3681413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«в кармашек»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ru-RU" alt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кармашек» заправляют кур, цыплят, индеек для варки, гусей и уток – для жарки.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49625"/>
            <a:ext cx="4160838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Заправка в одну нитку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250825" y="1484313"/>
            <a:ext cx="8642350" cy="4897437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ru-RU" alt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Тушку птицы укладывают спинкой вниз, прижимают ножки к тушке и прокалывают иглой с ниткой в центре окорочки под филейной частью так, чтобы игла вышла с противоположной стороны в пашине под ножкой. Затем нитку накидывают на ножку, прокалывают иглой с ниткой конец филейной части, чтобы игла вышла с противоположной стороны, накидывают нитку на другую ножку, прокалывают пашину под ножкой, протаскивая иглу наискосок так, чтобы она вышла у другого окорочка с противоположной стороны. Тушку поворачивают на бок, прокалывают одно крыло, прикрепляют ниткой кожу шеи к мышцам спины, прокалывают другое крыло, нитки стягивают и завязывают узел.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Заправка в две нитки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(шаг 1)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3" t="22038" r="1898"/>
          <a:stretch>
            <a:fillRect/>
          </a:stretch>
        </p:blipFill>
        <p:spPr>
          <a:xfrm>
            <a:off x="5003800" y="1557338"/>
            <a:ext cx="3921125" cy="5056187"/>
          </a:xfrm>
          <a:noFill/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23850" y="1700213"/>
            <a:ext cx="46799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Тушку кладут на стол спинкой вниз, прижимают ножки к тушке, прокалывают иглой с ниткой окорочек в месте сгиба ножки, пропускают под филейной частью и прокалывают второй окорочек, протаскивают нитку, оставляя конец у первоначального прокола. Затем тушку поворачивают на бок, кожу с шейки накидывают на спинку, закрывая шейное отверстие.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192</TotalTime>
  <Words>731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Century Gothic</vt:lpstr>
      <vt:lpstr>Arial</vt:lpstr>
      <vt:lpstr>Book Antiqua</vt:lpstr>
      <vt:lpstr>Calibri</vt:lpstr>
      <vt:lpstr>Times New Roman</vt:lpstr>
      <vt:lpstr>Arial Black</vt:lpstr>
      <vt:lpstr>Wingdings 2</vt:lpstr>
      <vt:lpstr>Аптека</vt:lpstr>
      <vt:lpstr>Тема занятия: «Заправка птицы и дичи » </vt:lpstr>
      <vt:lpstr>Показатели качества мяса птицы</vt:lpstr>
      <vt:lpstr>Назначение заправки птицы</vt:lpstr>
      <vt:lpstr>Заправка птицы</vt:lpstr>
      <vt:lpstr>Заправка «в кармашек»</vt:lpstr>
      <vt:lpstr>Заправка «в кармашек»</vt:lpstr>
      <vt:lpstr>Заправка «в кармашек»</vt:lpstr>
      <vt:lpstr>Заправка в одну нитку</vt:lpstr>
      <vt:lpstr>Заправка в две нитки (шаг 1)</vt:lpstr>
      <vt:lpstr>Заправка в две нитки (шаг 2)</vt:lpstr>
      <vt:lpstr>Заправка в две нитки</vt:lpstr>
      <vt:lpstr>Заправка дичи</vt:lpstr>
      <vt:lpstr>Заправка дичи</vt:lpstr>
      <vt:lpstr>Заправка дичи</vt:lpstr>
      <vt:lpstr>Заправка дичи</vt:lpstr>
      <vt:lpstr>Использованная литература, интернет - 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«Приготовление соусов без муки. Соусы яично-масляные и масляные смеси»</dc:title>
  <dc:creator>Инна</dc:creator>
  <cp:lastModifiedBy>Admin</cp:lastModifiedBy>
  <cp:revision>90</cp:revision>
  <dcterms:created xsi:type="dcterms:W3CDTF">2016-06-05T17:40:40Z</dcterms:created>
  <dcterms:modified xsi:type="dcterms:W3CDTF">2020-05-29T06:02:46Z</dcterms:modified>
</cp:coreProperties>
</file>