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06" autoAdjust="0"/>
    <p:restoredTop sz="90929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image" Target="../media/image2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 /><Relationship Id="rId1" Type="http://schemas.openxmlformats.org/officeDocument/2006/relationships/image" Target="../media/image4.w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85B08EB-B03D-478A-BB3E-158D3674F3A5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6BB872B-B5AA-4955-B4E1-2A9AC4E3A62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2860456-3B68-448F-B8D1-D6873E83D31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FBEF666B-0510-4112-A015-FACE6B4FC7D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37F7F4B2-3D8C-4706-93E0-82A8C2376B8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 descr="Green marble">
              <a:extLst>
                <a:ext uri="{FF2B5EF4-FFF2-40B4-BE49-F238E27FC236}">
                  <a16:creationId xmlns:a16="http://schemas.microsoft.com/office/drawing/2014/main" id="{CF660E55-B781-4513-843A-58C5D2234E3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CBB4323-25F4-49D5-93CE-A019FE9E5E2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C70129C4-40EB-45E9-9462-6E4A8929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384FF2BF-9A52-41F9-BE97-C869D3EDA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8AE51C49-6ECF-4323-B484-F4C63BCF2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17E90B72-E878-4C74-B542-46279C2AA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7FBC41EE-D49A-46A5-8835-6A37080A3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270AB989-74A7-4CDA-8E64-BB1E47D60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CE9E94B1-F0D9-49D0-984E-A31C1C081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CCEAA0E7-BCA1-42C7-8920-9F512117D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4FDF8F7-3428-4727-828B-8A03DB555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6B0CA9BC-0A4B-46C1-B25B-4AAC868CC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BB4D2928-77F2-4686-98FA-78FB43F4C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B465BC-8F6D-4F20-9C48-4AD3F98BA5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503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D4450B4-B16E-4883-AE18-8C276EA6A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35D9453-366A-44A4-9EBF-A0B12A93F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EDAE3D3-E0A6-443B-8E4D-AF40973FB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03B83-88E7-4ED0-BB8C-ECCCD16150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174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BD380E4-AF80-41B3-BAA9-4DCF22EDA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5193684-3EB6-40E8-BF48-F34099766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339BBF6-56F8-4B49-A03F-D49F39BCC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FE95E-9DCB-4131-A60B-2898A973EF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58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70CEE6D-0EFF-46C7-BF26-9108DA267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93968EF-E3DE-4BD0-A4D1-5B688A3B2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8250C07-236B-42C3-AC94-47AD359B8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7090A-9255-41B7-89D3-A33BF9902D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40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C2D3FCE-1E51-4EA0-9048-141E8913C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36D68E6-87A7-45AD-989C-16B61B12F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F7F339F-86FB-4E66-9734-5F85FCEC1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D9090-09ED-4187-B6A3-BF3583417F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85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1841DC5-7BAC-4CCF-84E5-3909E51D5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368627F-DC1B-4CDE-AFC0-82F4FF20F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469D297-2621-4A5B-85EC-220D028A5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07A5E-B5F2-4170-BCD5-AA5C4B34C9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679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0D72824-DC47-4174-8033-E972DA535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2C0BBD-8659-4EBC-8738-1EE3FD059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290A61D-D31E-4E72-B86D-B52EE0EFD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2CAA4-5503-43B7-9FDF-C24BF879BE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55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6A38D7E-8E4A-4DAE-9995-2CD6EF459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53BDD1E-D5D5-401A-B3A4-13A051811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231E4EC-E095-4B4B-BBEF-A3189AEF8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63FE6-8760-4F3E-A950-5B2D1F96D3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028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B3EBC1F-99EB-4F8C-A32A-6A59D87CE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2017910-C7D8-426E-8F2D-C9429E483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3BB7D36-0A92-4719-9257-080EC0A3C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00CE6-0188-45F5-B29D-528862CEC8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11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7F3D592-105E-4898-AF0C-62A0759AC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34051ED-5113-49E4-B3A1-82C6C54DF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2219395-B1A0-4E05-97D6-574AEB9F3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8251D-BB19-4AD4-AA7E-CF6DA97A66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786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EDE3649-AC26-4215-85CF-520639399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9791B48-7999-4043-B66A-3D09713C3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5ACEF32-BCFD-4FC8-AB32-1D8A21F86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34C80-9C08-48F6-84C0-B2F253CC22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88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80DC7BC-79B8-4E01-B68F-A71ADDF1F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F023F8-9E91-4402-B03E-2A449E2AA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BC6A46E-40F9-4CF8-ACD7-1C97BA912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E148-8FDB-4C99-99D8-19EEC2CDE8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236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BD922B-2DE7-4485-B6A7-7C9744006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5ACCD4E-040E-4D07-A0FC-92A38ADEE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2FD028C-7BC9-4509-AEC8-297B30260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98180-40EF-41B3-AF20-581A2AE6FF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99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76608E75-380B-4A45-98CA-9F145AED95DF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BB002609-C424-431B-ACCD-E1A3AA7546D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EE91198B-BEF5-44E1-BC30-9326AC621E1B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AutoShape 5">
              <a:extLst>
                <a:ext uri="{FF2B5EF4-FFF2-40B4-BE49-F238E27FC236}">
                  <a16:creationId xmlns:a16="http://schemas.microsoft.com/office/drawing/2014/main" id="{F22F5773-5FF1-4BC8-8E42-BF6A1B22C04E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AutoShape 6">
              <a:extLst>
                <a:ext uri="{FF2B5EF4-FFF2-40B4-BE49-F238E27FC236}">
                  <a16:creationId xmlns:a16="http://schemas.microsoft.com/office/drawing/2014/main" id="{44E17448-E162-4186-AEDB-74A18CB92B5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Rectangle 7" descr="Green marble">
              <a:extLst>
                <a:ext uri="{FF2B5EF4-FFF2-40B4-BE49-F238E27FC236}">
                  <a16:creationId xmlns:a16="http://schemas.microsoft.com/office/drawing/2014/main" id="{1FAE4FF2-D801-4799-8531-B6FBDAA4ED7A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5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8">
            <a:extLst>
              <a:ext uri="{FF2B5EF4-FFF2-40B4-BE49-F238E27FC236}">
                <a16:creationId xmlns:a16="http://schemas.microsoft.com/office/drawing/2014/main" id="{FD3B03AD-9E64-493F-B0FB-EC0184EDA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1A63CC16-9E3D-4580-AB08-6E1F4122F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0F471620-F3EA-4A43-9D30-A41FC0DF46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8414A83F-3F77-436D-B1F5-03F71315CD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7879799C-64FE-4170-8870-5EF012B671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3218B-C30E-4860-9B0A-59DE2592421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7" Type="http://schemas.openxmlformats.org/officeDocument/2006/relationships/image" Target="../media/image3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2.wmf" /><Relationship Id="rId4" Type="http://schemas.openxmlformats.org/officeDocument/2006/relationships/oleObject" Target="../embeddings/oleObject1.bin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7" Type="http://schemas.openxmlformats.org/officeDocument/2006/relationships/image" Target="../media/image6.jpeg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5.wmf" /><Relationship Id="rId5" Type="http://schemas.openxmlformats.org/officeDocument/2006/relationships/oleObject" Target="../embeddings/oleObject4.bin" /><Relationship Id="rId4" Type="http://schemas.openxmlformats.org/officeDocument/2006/relationships/image" Target="../media/image4.w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3.vml" /><Relationship Id="rId5" Type="http://schemas.openxmlformats.org/officeDocument/2006/relationships/image" Target="../media/image8.jpeg" /><Relationship Id="rId4" Type="http://schemas.openxmlformats.org/officeDocument/2006/relationships/image" Target="../media/image7.w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hyperlink" Target="http://images.yandex.ru/yandsearch?ed=1&amp;text=%D0%92%D0%B5%D1%81%D1%82%D0%BC%D0%B8%D0%BD%D1%81%D1%82%D0%B5%D1%80%D1%81%D0%BA%D0%BE%D0%B5%20%D0%90%D0%B1%D0%B1%D0%B0%D1%82%D1%81%D1%82%D0%B2%D0%BE&amp;p=9&amp;img_url=jb.berland.free.fr%2Fdotclear%2Fpublic%2FLondres%2Fphotos%2FWestminster_abbey_london_bs.jpg&amp;rpt=simage" TargetMode="Externa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60F97E-8B64-48A7-B2D6-BAC9ECE7A2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Лондон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FAFDBB0-87B1-4221-973D-27C019998E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3857625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en-US"/>
              <a:t>Сколько тут всего !!!</a:t>
            </a:r>
          </a:p>
          <a:p>
            <a:pPr eaLnBrk="1" hangingPunct="1"/>
            <a:r>
              <a:rPr lang="ru-RU" altLang="en-US"/>
              <a:t>Задание  по английскому языку для группы 36 на 15 мая на 2 пары.Выполнить 15 мая к 16.00</a:t>
            </a:r>
          </a:p>
          <a:p>
            <a:pPr eaLnBrk="1" hangingPunct="1"/>
            <a:r>
              <a:rPr lang="ru-RU" altLang="en-US"/>
              <a:t>Сделать перевод достопримечательностей Лондона и рассказать в голосовом сообщении</a:t>
            </a:r>
          </a:p>
        </p:txBody>
      </p:sp>
    </p:spTree>
  </p:cSld>
  <p:clrMapOvr>
    <a:masterClrMapping/>
  </p:clrMapOvr>
  <p:transition advTm="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65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8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bldLvl="2" autoUpdateAnimBg="0" rev="1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C41C98-AE81-49FD-8173-E86693B49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Достопримечательности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D99F448-5862-42D4-BFD6-496F78936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Тауерский мост</a:t>
            </a:r>
          </a:p>
          <a:p>
            <a:pPr eaLnBrk="1" hangingPunct="1"/>
            <a:r>
              <a:rPr lang="ru-RU" altLang="en-US"/>
              <a:t>Белая башня</a:t>
            </a:r>
          </a:p>
          <a:p>
            <a:pPr eaLnBrk="1" hangingPunct="1"/>
            <a:r>
              <a:rPr lang="ru-RU" altLang="en-US"/>
              <a:t>«Лондонский глаз»</a:t>
            </a:r>
          </a:p>
          <a:p>
            <a:pPr eaLnBrk="1" hangingPunct="1"/>
            <a:r>
              <a:rPr lang="ru-RU" altLang="en-US"/>
              <a:t>Вестминстерское Аббатство</a:t>
            </a:r>
          </a:p>
          <a:p>
            <a:pPr eaLnBrk="1" hangingPunct="1"/>
            <a:r>
              <a:rPr lang="ru-RU" altLang="en-US"/>
              <a:t>Биг Бен</a:t>
            </a:r>
          </a:p>
        </p:txBody>
      </p:sp>
    </p:spTree>
  </p:cSld>
  <p:clrMapOvr>
    <a:masterClrMapping/>
  </p:clrMapOvr>
  <p:transition advTm="81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0381DD-C4AA-4CAE-919A-D846DC206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Тауерский мост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23DD7E-2763-43F0-A61D-21C23E090A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en-US" sz="2400"/>
              <a:t>       Тауерский мост-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en-US" sz="2400"/>
              <a:t>       Разводной </a:t>
            </a:r>
            <a:r>
              <a:rPr lang="ru-RU" altLang="en-US" sz="2400" b="1"/>
              <a:t>мост</a:t>
            </a:r>
            <a:r>
              <a:rPr lang="ru-RU" altLang="en-US" sz="2400"/>
              <a:t> в центре Лондона над рекой Темзой, недалеко от Лондонского Тауэра. Иногда его путают с Лондонским </a:t>
            </a:r>
            <a:r>
              <a:rPr lang="ru-RU" altLang="en-US" sz="2400" b="1"/>
              <a:t>мостом</a:t>
            </a:r>
            <a:r>
              <a:rPr lang="ru-RU" altLang="en-US" sz="2400"/>
              <a:t>, расположенным выше по течению. Тауерский мост открыт в 1894 году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altLang="en-US" sz="2400"/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61A0FC24-A546-47AB-A4E4-E36736EB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6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en-US"/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E4729013-7BE8-4DED-A632-29CA688D88BC}"/>
              </a:ext>
            </a:extLst>
          </p:cNvPr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60900" y="3114675"/>
          <a:ext cx="3810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Пакет" r:id="rId4" imgW="1523880" imgH="485640" progId="Package">
                  <p:embed/>
                </p:oleObj>
              </mc:Choice>
              <mc:Fallback>
                <p:oleObj name="Пакет" r:id="rId4" imgW="1523880" imgH="485640" progId="Package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E4729013-7BE8-4DED-A632-29CA688D88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114675"/>
                        <a:ext cx="381000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>
            <a:extLst>
              <a:ext uri="{FF2B5EF4-FFF2-40B4-BE49-F238E27FC236}">
                <a16:creationId xmlns:a16="http://schemas.microsoft.com/office/drawing/2014/main" id="{B5698E4D-057C-4DC1-97F7-15438198C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676400"/>
          <a:ext cx="4953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6" imgW="0" imgH="0" progId="Paint.Picture">
                  <p:embed/>
                </p:oleObj>
              </mc:Choice>
              <mc:Fallback>
                <p:oleObj name="Точечный рисунок" r:id="rId6" imgW="0" imgH="0" progId="Paint.Picture">
                  <p:embed/>
                  <p:pic>
                    <p:nvPicPr>
                      <p:cNvPr id="1034" name="Object 10">
                        <a:extLst>
                          <a:ext uri="{FF2B5EF4-FFF2-40B4-BE49-F238E27FC236}">
                            <a16:creationId xmlns:a16="http://schemas.microsoft.com/office/drawing/2014/main" id="{B5698E4D-057C-4DC1-97F7-15438198C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4953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0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269967D-CBB5-4CB1-B0BA-4D44716C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Белая башня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05886F7-70AE-4408-A78D-8A0906BF21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2400"/>
              <a:t>Строительство Тауэра начато в 1078 году королем Генрихом III с </a:t>
            </a:r>
            <a:r>
              <a:rPr lang="ru-RU" altLang="en-US" sz="2400" b="1"/>
              <a:t>Белой</a:t>
            </a:r>
            <a:r>
              <a:rPr lang="ru-RU" altLang="en-US" sz="2400"/>
              <a:t> </a:t>
            </a:r>
            <a:r>
              <a:rPr lang="ru-RU" altLang="en-US" sz="2400" b="1"/>
              <a:t>Башни</a:t>
            </a:r>
            <a:r>
              <a:rPr lang="ru-RU" altLang="en-US" sz="2400"/>
              <a:t>, которая считается сердцем крепости.</a:t>
            </a:r>
          </a:p>
        </p:txBody>
      </p:sp>
      <p:sp>
        <p:nvSpPr>
          <p:cNvPr id="2054" name="Rectangle 12">
            <a:extLst>
              <a:ext uri="{FF2B5EF4-FFF2-40B4-BE49-F238E27FC236}">
                <a16:creationId xmlns:a16="http://schemas.microsoft.com/office/drawing/2014/main" id="{41CCE774-0DA9-42C9-8C57-E9B65D632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66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  <a:p>
            <a:pPr lvl="1"/>
            <a:endParaRPr lang="en-US" altLang="en-US" sz="2400"/>
          </a:p>
        </p:txBody>
      </p:sp>
      <p:sp>
        <p:nvSpPr>
          <p:cNvPr id="2055" name="Rectangle 15">
            <a:extLst>
              <a:ext uri="{FF2B5EF4-FFF2-40B4-BE49-F238E27FC236}">
                <a16:creationId xmlns:a16="http://schemas.microsoft.com/office/drawing/2014/main" id="{60D6E9FC-375D-46FD-98C0-D48A0419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90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  <a:p>
            <a:endParaRPr lang="en-US" altLang="en-US" sz="2400"/>
          </a:p>
        </p:txBody>
      </p:sp>
      <p:graphicFrame>
        <p:nvGraphicFramePr>
          <p:cNvPr id="2050" name="Object 20">
            <a:extLst>
              <a:ext uri="{FF2B5EF4-FFF2-40B4-BE49-F238E27FC236}">
                <a16:creationId xmlns:a16="http://schemas.microsoft.com/office/drawing/2014/main" id="{40A1EE4B-4FBF-424E-93EE-40A302EC42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2563" y="3678238"/>
          <a:ext cx="952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Пакет" r:id="rId3" imgW="952560" imgH="485640" progId="Package">
                  <p:embed/>
                </p:oleObj>
              </mc:Choice>
              <mc:Fallback>
                <p:oleObj name="Пакет" r:id="rId3" imgW="952560" imgH="485640" progId="Package">
                  <p:embed/>
                  <p:pic>
                    <p:nvPicPr>
                      <p:cNvPr id="2050" name="Object 20">
                        <a:extLst>
                          <a:ext uri="{FF2B5EF4-FFF2-40B4-BE49-F238E27FC236}">
                            <a16:creationId xmlns:a16="http://schemas.microsoft.com/office/drawing/2014/main" id="{40A1EE4B-4FBF-424E-93EE-40A302EC4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3678238"/>
                        <a:ext cx="952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1">
            <a:extLst>
              <a:ext uri="{FF2B5EF4-FFF2-40B4-BE49-F238E27FC236}">
                <a16:creationId xmlns:a16="http://schemas.microsoft.com/office/drawing/2014/main" id="{5FD9CC6C-B298-41D3-A431-67BBB5FBB7B2}"/>
              </a:ext>
            </a:extLst>
          </p:cNvPr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98500" y="2751138"/>
          <a:ext cx="38100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Пакет" r:id="rId5" imgW="952560" imgH="485640" progId="Package">
                  <p:embed/>
                </p:oleObj>
              </mc:Choice>
              <mc:Fallback>
                <p:oleObj name="Пакет" r:id="rId5" imgW="952560" imgH="485640" progId="Package">
                  <p:embed/>
                  <p:pic>
                    <p:nvPicPr>
                      <p:cNvPr id="2051" name="Object 21">
                        <a:extLst>
                          <a:ext uri="{FF2B5EF4-FFF2-40B4-BE49-F238E27FC236}">
                            <a16:creationId xmlns:a16="http://schemas.microsoft.com/office/drawing/2014/main" id="{5FD9CC6C-B298-41D3-A431-67BBB5FBB7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751138"/>
                        <a:ext cx="38100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9" name="Picture 23" descr="C:\Documents and Settings\Валера.C7EDVB33Y8X1O8U\Рабочий стол\towerlondon (2).jpg">
            <a:extLst>
              <a:ext uri="{FF2B5EF4-FFF2-40B4-BE49-F238E27FC236}">
                <a16:creationId xmlns:a16="http://schemas.microsoft.com/office/drawing/2014/main" id="{F4525EAF-18AC-4AAF-9E41-ED9380B6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7BB227-3832-4D1F-9796-29370AF3A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«Лондонский глаз»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941A49E-97AA-4BBF-9366-E075A3B27E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2400" b="1"/>
              <a:t>Лондонский</a:t>
            </a:r>
            <a:r>
              <a:rPr lang="ru-RU" altLang="en-US" sz="2400"/>
              <a:t> </a:t>
            </a:r>
            <a:r>
              <a:rPr lang="ru-RU" altLang="en-US" sz="2400" b="1"/>
              <a:t>глаз</a:t>
            </a:r>
            <a:r>
              <a:rPr lang="ru-RU" altLang="en-US" sz="2400"/>
              <a:t>— одно из крупнейших колёс обозрения в мире, расположенное в </a:t>
            </a:r>
            <a:r>
              <a:rPr lang="ru-RU" altLang="en-US" sz="2400" b="1"/>
              <a:t>лондонском</a:t>
            </a:r>
            <a:r>
              <a:rPr lang="ru-RU" altLang="en-US" sz="2400"/>
              <a:t> районе Ламбет на южном берегу Темзы. С высоты 135 метров (приблизительно 45 этажей) открывается вид практически на весь город. </a:t>
            </a:r>
            <a:br>
              <a:rPr lang="ru-RU" altLang="en-US" sz="2400"/>
            </a:br>
            <a:endParaRPr lang="ru-RU" altLang="en-US" sz="2400"/>
          </a:p>
          <a:p>
            <a:pPr marL="533400" indent="-533400" eaLnBrk="1" hangingPunct="1">
              <a:lnSpc>
                <a:spcPct val="90000"/>
              </a:lnSpc>
            </a:pPr>
            <a:endParaRPr lang="ru-RU" altLang="en-US" sz="2400"/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D067E07E-171E-4C90-B6FF-3644818D163C}"/>
              </a:ext>
            </a:extLst>
          </p:cNvPr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60900" y="3106738"/>
          <a:ext cx="381000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Пакет" r:id="rId3" imgW="1504800" imgH="485640" progId="Package">
                  <p:embed/>
                </p:oleObj>
              </mc:Choice>
              <mc:Fallback>
                <p:oleObj name="Пакет" r:id="rId3" imgW="1504800" imgH="485640" progId="Package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D067E07E-171E-4C90-B6FF-3644818D16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106738"/>
                        <a:ext cx="3810000" cy="12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 descr="C:\Documents and Settings\Валера.C7EDVB33Y8X1O8U\Рабочий стол\0_4349_6b7aa183_XL.jpg">
            <a:extLst>
              <a:ext uri="{FF2B5EF4-FFF2-40B4-BE49-F238E27FC236}">
                <a16:creationId xmlns:a16="http://schemas.microsoft.com/office/drawing/2014/main" id="{A75437CD-DB25-4F4D-9FE1-182AA0C2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21033D5-F41A-4CD3-B734-CFD4B8832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Вестминстерское Аббатство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D206E6E-423E-44A2-B27C-BC0CDAB9F4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2400" b="1"/>
              <a:t>Соборная церковь Святого Петра в Вестминстере, почти всегда называемая Ве́стминстерское абба́тство — готическая церковь в Вестминстере (Лондон), к западу от Вестминстерского дворца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altLang="en-US" sz="2400" b="1">
                <a:hlinkClick r:id="rId2"/>
              </a:rPr>
              <a:t> </a:t>
            </a:r>
            <a:endParaRPr lang="ru-RU" altLang="en-US" sz="2400" b="1"/>
          </a:p>
        </p:txBody>
      </p:sp>
      <p:pic>
        <p:nvPicPr>
          <p:cNvPr id="11275" name="Picture 11" descr="http://im8-tub-ru.yandex.net/i?id=368010528-10-72">
            <a:hlinkClick r:id="rId2"/>
            <a:extLst>
              <a:ext uri="{FF2B5EF4-FFF2-40B4-BE49-F238E27FC236}">
                <a16:creationId xmlns:a16="http://schemas.microsoft.com/office/drawing/2014/main" id="{C1FF926C-5235-4611-8335-AE99D589FD8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3070225" cy="4114800"/>
          </a:xfrm>
        </p:spPr>
      </p:pic>
      <p:sp>
        <p:nvSpPr>
          <p:cNvPr id="8197" name="Rectangle 12">
            <a:extLst>
              <a:ext uri="{FF2B5EF4-FFF2-40B4-BE49-F238E27FC236}">
                <a16:creationId xmlns:a16="http://schemas.microsoft.com/office/drawing/2014/main" id="{3F6CBB1E-F045-49C5-8D46-E72FC0C1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178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  <a:p>
            <a:pPr lvl="1"/>
            <a:endParaRPr lang="en-US" altLang="en-US" sz="2400"/>
          </a:p>
        </p:txBody>
      </p:sp>
      <p:sp>
        <p:nvSpPr>
          <p:cNvPr id="8198" name="Rectangle 14">
            <a:extLst>
              <a:ext uri="{FF2B5EF4-FFF2-40B4-BE49-F238E27FC236}">
                <a16:creationId xmlns:a16="http://schemas.microsoft.com/office/drawing/2014/main" id="{625AE4A7-850B-41AD-9BDC-5B0989846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115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US" altLang="en-US" sz="2400"/>
          </a:p>
          <a:p>
            <a:endParaRPr lang="en-US" altLang="en-US" sz="2400"/>
          </a:p>
        </p:txBody>
      </p:sp>
      <p:sp>
        <p:nvSpPr>
          <p:cNvPr id="8199" name="Rectangle 15">
            <a:extLst>
              <a:ext uri="{FF2B5EF4-FFF2-40B4-BE49-F238E27FC236}">
                <a16:creationId xmlns:a16="http://schemas.microsoft.com/office/drawing/2014/main" id="{F20AB737-F525-4E61-879E-DDACADB06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388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  <a:p>
            <a:endParaRPr lang="en-US" altLang="en-US" sz="2400"/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CACF64-FCFB-4706-942F-B23CCB89E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Биг Бен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CF32474-BD4A-4160-9055-F142496D3A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2400" b="1"/>
              <a:t>Биг</a:t>
            </a:r>
            <a:r>
              <a:rPr lang="ru-RU" altLang="en-US" sz="2400"/>
              <a:t>-</a:t>
            </a:r>
            <a:r>
              <a:rPr lang="ru-RU" altLang="en-US" sz="2400" b="1"/>
              <a:t>Бен</a:t>
            </a:r>
            <a:r>
              <a:rPr lang="ru-RU" altLang="en-US" sz="2400"/>
              <a:t>— колокол в часах башни, официально именуемой «Часовая Башня», в Лондоне. Расширительно, </a:t>
            </a:r>
            <a:r>
              <a:rPr lang="ru-RU" altLang="en-US" sz="2400" b="1"/>
              <a:t>Биг</a:t>
            </a:r>
            <a:r>
              <a:rPr lang="ru-RU" altLang="en-US" sz="2400"/>
              <a:t>-</a:t>
            </a:r>
            <a:r>
              <a:rPr lang="ru-RU" altLang="en-US" sz="2400" b="1"/>
              <a:t>Бен</a:t>
            </a:r>
            <a:r>
              <a:rPr lang="ru-RU" altLang="en-US" sz="2400"/>
              <a:t> используется как название часов и всей башни. Существует две теории относительно происхождения имени</a:t>
            </a:r>
            <a:br>
              <a:rPr lang="ru-RU" altLang="en-US" sz="2400"/>
            </a:br>
            <a:endParaRPr lang="ru-RU" altLang="en-US" sz="2400"/>
          </a:p>
          <a:p>
            <a:pPr marL="533400" indent="-533400" eaLnBrk="1" hangingPunct="1">
              <a:lnSpc>
                <a:spcPct val="90000"/>
              </a:lnSpc>
            </a:pPr>
            <a:endParaRPr lang="ru-RU" altLang="en-US" sz="2400"/>
          </a:p>
        </p:txBody>
      </p:sp>
      <p:pic>
        <p:nvPicPr>
          <p:cNvPr id="12295" name="Picture 7" descr="C:\Documents and Settings\Валера.C7EDVB33Y8X1O8U\Рабочий стол\7d3d4a41-c9b5-df25-e24c-1872673b50fb-image.jpg">
            <a:extLst>
              <a:ext uri="{FF2B5EF4-FFF2-40B4-BE49-F238E27FC236}">
                <a16:creationId xmlns:a16="http://schemas.microsoft.com/office/drawing/2014/main" id="{F9DC7581-2B2C-445F-AE1C-A36EA1023BD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2387600"/>
            <a:ext cx="3810000" cy="2670175"/>
          </a:xfrm>
          <a:noFill/>
        </p:spPr>
      </p:pic>
    </p:spTree>
  </p:cSld>
  <p:clrMapOvr>
    <a:masterClrMapping/>
  </p:clrMapOvr>
  <p:transition advTm="10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8B8348-DC57-4D5C-B62A-E9E1D6CECD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2938" y="1857375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/>
              <a:t>КОНЕЦ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8DC0289-7E2D-4F52-9FCA-B3442B0F24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Рассказать тему «Лондон»в голосовом сообщении</a:t>
            </a:r>
          </a:p>
        </p:txBody>
      </p:sp>
    </p:spTree>
  </p:cSld>
  <p:clrMapOvr>
    <a:masterClrMapping/>
  </p:clrMapOvr>
  <p:transition advTm="5216"/>
</p:sld>
</file>

<file path=ppt/theme/theme1.xml><?xml version="1.0" encoding="utf-8"?>
<a:theme xmlns:a="http://schemas.openxmlformats.org/drawingml/2006/main" name="Мрамор">
  <a:themeElements>
    <a:clrScheme name="Мрамор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Мрамо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рамор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181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Мрамор</vt:lpstr>
      <vt:lpstr>Лондон</vt:lpstr>
      <vt:lpstr>Достопримечательности </vt:lpstr>
      <vt:lpstr>Тауерский мост</vt:lpstr>
      <vt:lpstr>Белая башня</vt:lpstr>
      <vt:lpstr>«Лондонский глаз»</vt:lpstr>
      <vt:lpstr>Вестминстерское Аббатство</vt:lpstr>
      <vt:lpstr>Биг Бен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Нина Шишкина</cp:lastModifiedBy>
  <cp:revision>4</cp:revision>
  <dcterms:created xsi:type="dcterms:W3CDTF">1601-01-01T00:00:00Z</dcterms:created>
  <dcterms:modified xsi:type="dcterms:W3CDTF">2020-05-14T13:19:10Z</dcterms:modified>
</cp:coreProperties>
</file>