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77" r:id="rId3"/>
    <p:sldId id="287" r:id="rId4"/>
    <p:sldId id="285" r:id="rId5"/>
    <p:sldId id="288" r:id="rId6"/>
    <p:sldId id="286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D703A6-7021-437A-8AAA-C25FF397C403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15FC7A-C44D-40D6-B2E3-1FC623498B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06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03A6-7021-437A-8AAA-C25FF397C403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C7A-C44D-40D6-B2E3-1FC623498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13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03A6-7021-437A-8AAA-C25FF397C403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C7A-C44D-40D6-B2E3-1FC623498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8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03A6-7021-437A-8AAA-C25FF397C403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C7A-C44D-40D6-B2E3-1FC623498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03A6-7021-437A-8AAA-C25FF397C403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C7A-C44D-40D6-B2E3-1FC623498B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80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03A6-7021-437A-8AAA-C25FF397C403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C7A-C44D-40D6-B2E3-1FC623498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7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03A6-7021-437A-8AAA-C25FF397C403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C7A-C44D-40D6-B2E3-1FC623498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9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03A6-7021-437A-8AAA-C25FF397C403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C7A-C44D-40D6-B2E3-1FC623498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1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03A6-7021-437A-8AAA-C25FF397C403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C7A-C44D-40D6-B2E3-1FC623498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6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03A6-7021-437A-8AAA-C25FF397C403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C7A-C44D-40D6-B2E3-1FC623498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8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03A6-7021-437A-8AAA-C25FF397C403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FC7A-C44D-40D6-B2E3-1FC623498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7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6D703A6-7021-437A-8AAA-C25FF397C403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315FC7A-C44D-40D6-B2E3-1FC623498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0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6D5ED-A6E9-441F-89C7-48E634A2D0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look and say what they are doing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A0F54C-D36A-4834-93D1-1A005432E9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83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im eating burger | Seni islamis, Animasi">
            <a:extLst>
              <a:ext uri="{FF2B5EF4-FFF2-40B4-BE49-F238E27FC236}">
                <a16:creationId xmlns:a16="http://schemas.microsoft.com/office/drawing/2014/main" id="{82EFAE85-5A3A-4540-833D-F44A6D9F27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6222" y="565573"/>
            <a:ext cx="5734474" cy="57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5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TCAG50 | Swim Team Clipart Animation Gif Big Pictures | HD ...">
            <a:extLst>
              <a:ext uri="{FF2B5EF4-FFF2-40B4-BE49-F238E27FC236}">
                <a16:creationId xmlns:a16="http://schemas.microsoft.com/office/drawing/2014/main" id="{1B159AC1-BE51-4FAD-BFAB-B250BB9FE9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36" y="1222625"/>
            <a:ext cx="7282556" cy="41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16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Library of animated gif tiger clip art library library png files ...">
            <a:extLst>
              <a:ext uri="{FF2B5EF4-FFF2-40B4-BE49-F238E27FC236}">
                <a16:creationId xmlns:a16="http://schemas.microsoft.com/office/drawing/2014/main" id="{810A1F84-5FD6-4307-B911-FC9C99DDED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590675"/>
            <a:ext cx="6667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73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Jump Gif Clipart">
            <a:extLst>
              <a:ext uri="{FF2B5EF4-FFF2-40B4-BE49-F238E27FC236}">
                <a16:creationId xmlns:a16="http://schemas.microsoft.com/office/drawing/2014/main" id="{B8FDCC01-2F15-4F91-B2C7-1718347F5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6222" y="565573"/>
            <a:ext cx="5734474" cy="57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51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CF0E62-5CFD-49A7-B547-7D850EA7556C}"/>
              </a:ext>
            </a:extLst>
          </p:cNvPr>
          <p:cNvSpPr/>
          <p:nvPr/>
        </p:nvSpPr>
        <p:spPr>
          <a:xfrm>
            <a:off x="2553203" y="2505670"/>
            <a:ext cx="7085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Questions and answers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859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A208A-4D5E-4F39-9598-D4AD21B12897}"/>
              </a:ext>
            </a:extLst>
          </p:cNvPr>
          <p:cNvSpPr txBox="1"/>
          <p:nvPr/>
        </p:nvSpPr>
        <p:spPr>
          <a:xfrm>
            <a:off x="585626" y="734602"/>
            <a:ext cx="517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Comic Sans MS" panose="030F0702030302020204" pitchFamily="66" charset="0"/>
              </a:rPr>
              <a:t>Ben/sleep?</a:t>
            </a:r>
            <a:endParaRPr lang="ru-RU" sz="7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0719D4-E487-485C-9D69-0AF40309C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9150" y="1739442"/>
            <a:ext cx="3584129" cy="4383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53F975-88A0-4188-AFE7-550E1F6E0B91}"/>
              </a:ext>
            </a:extLst>
          </p:cNvPr>
          <p:cNvSpPr txBox="1"/>
          <p:nvPr/>
        </p:nvSpPr>
        <p:spPr>
          <a:xfrm>
            <a:off x="501720" y="2510318"/>
            <a:ext cx="5178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n-US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 Ben sleep</a:t>
            </a:r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ing</a:t>
            </a:r>
            <a:r>
              <a:rPr lang="en-US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?</a:t>
            </a:r>
            <a:endParaRPr lang="ru-RU" sz="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F6D66-5405-4240-8E3B-73F9C7E8969F}"/>
              </a:ext>
            </a:extLst>
          </p:cNvPr>
          <p:cNvSpPr txBox="1"/>
          <p:nvPr/>
        </p:nvSpPr>
        <p:spPr>
          <a:xfrm>
            <a:off x="388704" y="4152471"/>
            <a:ext cx="51781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Comic Sans MS" panose="030F0702030302020204" pitchFamily="66" charset="0"/>
              </a:rPr>
              <a:t>No, Ben </a:t>
            </a:r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n-US" sz="4400" dirty="0">
                <a:solidFill>
                  <a:srgbClr val="7030A0"/>
                </a:solidFill>
                <a:latin typeface="Comic Sans MS" panose="030F0702030302020204" pitchFamily="66" charset="0"/>
              </a:rPr>
              <a:t> not sleep</a:t>
            </a:r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ing</a:t>
            </a:r>
            <a:r>
              <a:rPr lang="en-US" sz="4400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sz="4400" dirty="0">
                <a:solidFill>
                  <a:srgbClr val="7030A0"/>
                </a:solidFill>
                <a:latin typeface="Comic Sans MS" panose="030F0702030302020204" pitchFamily="66" charset="0"/>
              </a:rPr>
              <a:t>He </a:t>
            </a:r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n-US" sz="4400" dirty="0">
                <a:solidFill>
                  <a:srgbClr val="7030A0"/>
                </a:solidFill>
                <a:latin typeface="Comic Sans MS" panose="030F0702030302020204" pitchFamily="66" charset="0"/>
              </a:rPr>
              <a:t> drink</a:t>
            </a:r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ing</a:t>
            </a:r>
            <a:r>
              <a:rPr lang="en-US" sz="4400" dirty="0">
                <a:solidFill>
                  <a:srgbClr val="7030A0"/>
                </a:solidFill>
                <a:latin typeface="Comic Sans MS" panose="030F0702030302020204" pitchFamily="66" charset="0"/>
              </a:rPr>
              <a:t> milk</a:t>
            </a:r>
            <a:endParaRPr lang="ru-RU" sz="4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1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A208A-4D5E-4F39-9598-D4AD21B12897}"/>
              </a:ext>
            </a:extLst>
          </p:cNvPr>
          <p:cNvSpPr txBox="1"/>
          <p:nvPr/>
        </p:nvSpPr>
        <p:spPr>
          <a:xfrm>
            <a:off x="585626" y="734602"/>
            <a:ext cx="5178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Comic Sans MS" panose="030F0702030302020204" pitchFamily="66" charset="0"/>
              </a:rPr>
              <a:t>Alex/ride a bike?</a:t>
            </a:r>
            <a:endParaRPr lang="ru-RU" sz="7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Picture 4" descr="A little boy sleeping | Free Vector">
            <a:extLst>
              <a:ext uri="{FF2B5EF4-FFF2-40B4-BE49-F238E27FC236}">
                <a16:creationId xmlns:a16="http://schemas.microsoft.com/office/drawing/2014/main" id="{A769E824-DA41-45F3-8299-0DBD7B22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75" y="2607442"/>
            <a:ext cx="59626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5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A208A-4D5E-4F39-9598-D4AD21B12897}"/>
              </a:ext>
            </a:extLst>
          </p:cNvPr>
          <p:cNvSpPr txBox="1"/>
          <p:nvPr/>
        </p:nvSpPr>
        <p:spPr>
          <a:xfrm>
            <a:off x="585626" y="734602"/>
            <a:ext cx="5178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Comic Sans MS" panose="030F0702030302020204" pitchFamily="66" charset="0"/>
              </a:rPr>
              <a:t>Ann/play the guitar?</a:t>
            </a:r>
            <a:endParaRPr lang="ru-RU" sz="7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appy young girl playing the guitar and sing a song, Isolated on ...">
            <a:extLst>
              <a:ext uri="{FF2B5EF4-FFF2-40B4-BE49-F238E27FC236}">
                <a16:creationId xmlns:a16="http://schemas.microsoft.com/office/drawing/2014/main" id="{0AF90E23-D442-4EF2-A555-A78B411FF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53" y="2619911"/>
            <a:ext cx="4058774" cy="405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1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A208A-4D5E-4F39-9598-D4AD21B12897}"/>
              </a:ext>
            </a:extLst>
          </p:cNvPr>
          <p:cNvSpPr txBox="1"/>
          <p:nvPr/>
        </p:nvSpPr>
        <p:spPr>
          <a:xfrm>
            <a:off x="585625" y="734602"/>
            <a:ext cx="5887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Comic Sans MS" panose="030F0702030302020204" pitchFamily="66" charset="0"/>
              </a:rPr>
              <a:t>They/dance?</a:t>
            </a:r>
            <a:endParaRPr lang="ru-RU" sz="7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50E5F3-BC65-4B25-86EB-C447371C5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2588592"/>
            <a:ext cx="5481103" cy="343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2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A208A-4D5E-4F39-9598-D4AD21B12897}"/>
              </a:ext>
            </a:extLst>
          </p:cNvPr>
          <p:cNvSpPr txBox="1"/>
          <p:nvPr/>
        </p:nvSpPr>
        <p:spPr>
          <a:xfrm>
            <a:off x="585625" y="734602"/>
            <a:ext cx="5887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Comic Sans MS" panose="030F0702030302020204" pitchFamily="66" charset="0"/>
              </a:rPr>
              <a:t>Sam/cook?</a:t>
            </a:r>
            <a:endParaRPr lang="ru-RU" sz="7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Vector Boy Listening To Music, Boy, Cartoon Boy, Character PNG and ...">
            <a:extLst>
              <a:ext uri="{FF2B5EF4-FFF2-40B4-BE49-F238E27FC236}">
                <a16:creationId xmlns:a16="http://schemas.microsoft.com/office/drawing/2014/main" id="{C4595691-6A45-483D-AD50-5C81C2F9E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15" y="2291137"/>
            <a:ext cx="3394263" cy="37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9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IF - sing | Bunny lovers">
            <a:extLst>
              <a:ext uri="{FF2B5EF4-FFF2-40B4-BE49-F238E27FC236}">
                <a16:creationId xmlns:a16="http://schemas.microsoft.com/office/drawing/2014/main" id="{DB5B030F-7A68-44A4-917E-8E2D2F5AA7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6222" y="565573"/>
            <a:ext cx="5734474" cy="57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58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A208A-4D5E-4F39-9598-D4AD21B12897}"/>
              </a:ext>
            </a:extLst>
          </p:cNvPr>
          <p:cNvSpPr txBox="1"/>
          <p:nvPr/>
        </p:nvSpPr>
        <p:spPr>
          <a:xfrm>
            <a:off x="585625" y="734602"/>
            <a:ext cx="5887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Comic Sans MS" panose="030F0702030302020204" pitchFamily="66" charset="0"/>
              </a:rPr>
              <a:t>Viki/listen to music?</a:t>
            </a:r>
            <a:endParaRPr lang="ru-RU" sz="7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Woman Cooking Cartoon Stock Illustrations – 5,955 Woman Cooking ...">
            <a:extLst>
              <a:ext uri="{FF2B5EF4-FFF2-40B4-BE49-F238E27FC236}">
                <a16:creationId xmlns:a16="http://schemas.microsoft.com/office/drawing/2014/main" id="{CB75C436-CA9D-453D-B0B8-166693127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15" y="2383605"/>
            <a:ext cx="4377172" cy="362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1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A208A-4D5E-4F39-9598-D4AD21B12897}"/>
              </a:ext>
            </a:extLst>
          </p:cNvPr>
          <p:cNvSpPr txBox="1"/>
          <p:nvPr/>
        </p:nvSpPr>
        <p:spPr>
          <a:xfrm>
            <a:off x="585625" y="734602"/>
            <a:ext cx="5887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Comic Sans MS" panose="030F0702030302020204" pitchFamily="66" charset="0"/>
              </a:rPr>
              <a:t>Dan/draw?</a:t>
            </a:r>
            <a:endParaRPr lang="ru-RU" sz="7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Cartoon Pictures Of Bicycle | Free download on ClipArtMag">
            <a:extLst>
              <a:ext uri="{FF2B5EF4-FFF2-40B4-BE49-F238E27FC236}">
                <a16:creationId xmlns:a16="http://schemas.microsoft.com/office/drawing/2014/main" id="{C4906AAA-14BA-4AE8-8F34-FE50D1FC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04" y="2399016"/>
            <a:ext cx="2369983" cy="372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10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A208A-4D5E-4F39-9598-D4AD21B12897}"/>
              </a:ext>
            </a:extLst>
          </p:cNvPr>
          <p:cNvSpPr txBox="1"/>
          <p:nvPr/>
        </p:nvSpPr>
        <p:spPr>
          <a:xfrm>
            <a:off x="585625" y="734602"/>
            <a:ext cx="5887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Comic Sans MS" panose="030F0702030302020204" pitchFamily="66" charset="0"/>
              </a:rPr>
              <a:t>we/sing?</a:t>
            </a:r>
            <a:endParaRPr lang="ru-RU" sz="7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Why Do We Eat More Around Certain People? – Bigger Better Bedford">
            <a:extLst>
              <a:ext uri="{FF2B5EF4-FFF2-40B4-BE49-F238E27FC236}">
                <a16:creationId xmlns:a16="http://schemas.microsoft.com/office/drawing/2014/main" id="{8C4F5D66-D0B2-4257-AB7B-624604CF4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82" y="2383605"/>
            <a:ext cx="3392439" cy="364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02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A208A-4D5E-4F39-9598-D4AD21B12897}"/>
              </a:ext>
            </a:extLst>
          </p:cNvPr>
          <p:cNvSpPr txBox="1"/>
          <p:nvPr/>
        </p:nvSpPr>
        <p:spPr>
          <a:xfrm>
            <a:off x="585625" y="734602"/>
            <a:ext cx="5887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Comic Sans MS" panose="030F0702030302020204" pitchFamily="66" charset="0"/>
              </a:rPr>
              <a:t>he/eat a cake?</a:t>
            </a:r>
            <a:endParaRPr lang="ru-RU" sz="7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 descr="Cartoon Overweight Man Eating Pizza. He Has Red Hair Royalty Free ...">
            <a:extLst>
              <a:ext uri="{FF2B5EF4-FFF2-40B4-BE49-F238E27FC236}">
                <a16:creationId xmlns:a16="http://schemas.microsoft.com/office/drawing/2014/main" id="{B9C4E89B-7C1A-493D-BDA3-07DE8B1E0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90" y="2274109"/>
            <a:ext cx="2820439" cy="351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40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A208A-4D5E-4F39-9598-D4AD21B12897}"/>
              </a:ext>
            </a:extLst>
          </p:cNvPr>
          <p:cNvSpPr txBox="1"/>
          <p:nvPr/>
        </p:nvSpPr>
        <p:spPr>
          <a:xfrm>
            <a:off x="585625" y="734602"/>
            <a:ext cx="5887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Comic Sans MS" panose="030F0702030302020204" pitchFamily="66" charset="0"/>
              </a:rPr>
              <a:t>she/hold a cat?</a:t>
            </a:r>
            <a:endParaRPr lang="ru-RU" sz="7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 descr="Woman Holding Presents In Her Lap | Çizim">
            <a:extLst>
              <a:ext uri="{FF2B5EF4-FFF2-40B4-BE49-F238E27FC236}">
                <a16:creationId xmlns:a16="http://schemas.microsoft.com/office/drawing/2014/main" id="{6805EEC0-0819-4802-A054-83BB8B50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71" y="2391310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A208A-4D5E-4F39-9598-D4AD21B12897}"/>
              </a:ext>
            </a:extLst>
          </p:cNvPr>
          <p:cNvSpPr txBox="1"/>
          <p:nvPr/>
        </p:nvSpPr>
        <p:spPr>
          <a:xfrm>
            <a:off x="585625" y="734602"/>
            <a:ext cx="5887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Comic Sans MS" panose="030F0702030302020204" pitchFamily="66" charset="0"/>
              </a:rPr>
              <a:t>Peter/sleep?</a:t>
            </a:r>
            <a:endParaRPr lang="ru-RU" sz="7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 descr="Write Clipart 19 Free Writer Clip Art Free Stock Huge - Boy ...">
            <a:extLst>
              <a:ext uri="{FF2B5EF4-FFF2-40B4-BE49-F238E27FC236}">
                <a16:creationId xmlns:a16="http://schemas.microsoft.com/office/drawing/2014/main" id="{587C8808-E05B-44F4-BE9A-140A7C86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67" y="2212333"/>
            <a:ext cx="3969449" cy="422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81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A208A-4D5E-4F39-9598-D4AD21B12897}"/>
              </a:ext>
            </a:extLst>
          </p:cNvPr>
          <p:cNvSpPr txBox="1"/>
          <p:nvPr/>
        </p:nvSpPr>
        <p:spPr>
          <a:xfrm>
            <a:off x="585625" y="734602"/>
            <a:ext cx="5887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Comic Sans MS" panose="030F0702030302020204" pitchFamily="66" charset="0"/>
              </a:rPr>
              <a:t>they/read a book?</a:t>
            </a:r>
            <a:endParaRPr lang="ru-RU" sz="7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276D09-CB98-458B-BD2C-FED419E52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528" y="3042926"/>
            <a:ext cx="4620617" cy="283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9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A208A-4D5E-4F39-9598-D4AD21B12897}"/>
              </a:ext>
            </a:extLst>
          </p:cNvPr>
          <p:cNvSpPr txBox="1"/>
          <p:nvPr/>
        </p:nvSpPr>
        <p:spPr>
          <a:xfrm>
            <a:off x="585625" y="734602"/>
            <a:ext cx="5887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Comic Sans MS" panose="030F0702030302020204" pitchFamily="66" charset="0"/>
              </a:rPr>
              <a:t>Jack/watch TV?</a:t>
            </a:r>
            <a:endParaRPr lang="ru-RU" sz="7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4" name="Picture 2" descr="Kids Playing Tennis Clipart">
            <a:extLst>
              <a:ext uri="{FF2B5EF4-FFF2-40B4-BE49-F238E27FC236}">
                <a16:creationId xmlns:a16="http://schemas.microsoft.com/office/drawing/2014/main" id="{370466DE-C766-4910-94FF-20B6AA1AC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362810"/>
            <a:ext cx="4087635" cy="322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ancing Gif Clipart">
            <a:extLst>
              <a:ext uri="{FF2B5EF4-FFF2-40B4-BE49-F238E27FC236}">
                <a16:creationId xmlns:a16="http://schemas.microsoft.com/office/drawing/2014/main" id="{839FBD65-942A-49E7-89EC-EE85D9E1FF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6222" y="565573"/>
            <a:ext cx="5734474" cy="57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6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leep Clipart Gif">
            <a:extLst>
              <a:ext uri="{FF2B5EF4-FFF2-40B4-BE49-F238E27FC236}">
                <a16:creationId xmlns:a16="http://schemas.microsoft.com/office/drawing/2014/main" id="{1ED77E36-AFC3-4F31-9975-86D967A975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6222" y="565573"/>
            <a:ext cx="5734474" cy="57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atching Tv Clipart Gif">
            <a:extLst>
              <a:ext uri="{FF2B5EF4-FFF2-40B4-BE49-F238E27FC236}">
                <a16:creationId xmlns:a16="http://schemas.microsoft.com/office/drawing/2014/main" id="{F8B9D836-5DAC-4AE1-908B-ECAB20DFDA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9775" y="565573"/>
            <a:ext cx="7447368" cy="57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9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ibrary of woman gifs png royalty free download png files ...">
            <a:extLst>
              <a:ext uri="{FF2B5EF4-FFF2-40B4-BE49-F238E27FC236}">
                <a16:creationId xmlns:a16="http://schemas.microsoft.com/office/drawing/2014/main" id="{3F737CA1-8818-4C24-9010-42F07A7A49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6898" y="565573"/>
            <a:ext cx="6233123" cy="57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rawing Cartoon Gif">
            <a:extLst>
              <a:ext uri="{FF2B5EF4-FFF2-40B4-BE49-F238E27FC236}">
                <a16:creationId xmlns:a16="http://schemas.microsoft.com/office/drawing/2014/main" id="{71803320-D68F-4B41-86F3-B749C65D88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630" y="514202"/>
            <a:ext cx="8783658" cy="57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6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ibrary of reading a book gif clipart transparent library png ...">
            <a:extLst>
              <a:ext uri="{FF2B5EF4-FFF2-40B4-BE49-F238E27FC236}">
                <a16:creationId xmlns:a16="http://schemas.microsoft.com/office/drawing/2014/main" id="{8999BA94-ABE7-4A42-90CA-82F9BCB4CD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5880" y="565573"/>
            <a:ext cx="9175158" cy="57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087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ree Animated Chef, Download Free Clip Art, Free Clip Art on ...">
            <a:extLst>
              <a:ext uri="{FF2B5EF4-FFF2-40B4-BE49-F238E27FC236}">
                <a16:creationId xmlns:a16="http://schemas.microsoft.com/office/drawing/2014/main" id="{AD16214E-E6E9-4F6D-A868-5EC4E1E3EB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6222" y="565573"/>
            <a:ext cx="5734474" cy="57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1781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0</TotalTime>
  <Words>90</Words>
  <Application>Microsoft Office PowerPoint</Application>
  <PresentationFormat>Широкоэкранный</PresentationFormat>
  <Paragraphs>18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Базис</vt:lpstr>
      <vt:lpstr>look and say what they are doing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 and say what they are doing</dc:title>
  <dc:creator>Александра Пашолок</dc:creator>
  <cp:lastModifiedBy>Нина Шишкина</cp:lastModifiedBy>
  <cp:revision>2</cp:revision>
  <dcterms:created xsi:type="dcterms:W3CDTF">2020-04-25T11:48:57Z</dcterms:created>
  <dcterms:modified xsi:type="dcterms:W3CDTF">2020-04-28T10:38:45Z</dcterms:modified>
</cp:coreProperties>
</file>