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77" r:id="rId3"/>
    <p:sldId id="281" r:id="rId4"/>
    <p:sldId id="28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60093"/>
    <a:srgbClr val="003300"/>
    <a:srgbClr val="00CC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CE79B-E65A-4F6F-9A8E-F89A268C7406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1A858-F24F-4D25-84CE-07136A77A2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il@apt29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692696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Выполните задание в рабочей тетради к </a:t>
            </a:r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следующему уроку по расписанию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отправьте на электронный адрес для проверки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cil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@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apt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29.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ru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Подпишите тему: </a:t>
            </a:r>
          </a:p>
          <a:p>
            <a:pPr>
              <a:defRPr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«Наибольшее и наименьшее значения функции». 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учебник А.Н.Колмогоров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«Алгебра и начала математического анализа» 10-11 класс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 глава 2, §6, п.25)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правило отыскания наибольшего и наименьшего значений функции. </a:t>
            </a:r>
          </a:p>
          <a:p>
            <a:pPr>
              <a:defRPr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презентацию запишите образцы решения и выполните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 предложенные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задания.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09"/>
          <p:cNvSpPr>
            <a:spLocks noChangeArrowheads="1"/>
          </p:cNvSpPr>
          <p:nvPr/>
        </p:nvSpPr>
        <p:spPr bwMode="auto">
          <a:xfrm>
            <a:off x="928662" y="428605"/>
            <a:ext cx="7715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наименьшее значение  функции </a:t>
            </a:r>
          </a:p>
          <a:p>
            <a:pPr marL="457200" indent="-457200" algn="ctr"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[-4;0]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107"/>
          <p:cNvGraphicFramePr>
            <a:graphicFrameLocks noGrp="1"/>
          </p:cNvGraphicFramePr>
          <p:nvPr/>
        </p:nvGraphicFramePr>
        <p:xfrm>
          <a:off x="714348" y="1343137"/>
          <a:ext cx="7877204" cy="4722644"/>
        </p:xfrm>
        <a:graphic>
          <a:graphicData uri="http://schemas.openxmlformats.org/drawingml/2006/table">
            <a:tbl>
              <a:tblPr/>
              <a:tblGrid>
                <a:gridCol w="2614237"/>
                <a:gridCol w="5262967"/>
              </a:tblGrid>
              <a:tr h="425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0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Найти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′ (x)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у′=6х-6х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Найти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критические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6х-6х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6х(1-х)=0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х=0 или х=1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13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Вычислить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значение функции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концах отрезка и 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критических точках, входящих в данный отрезок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(-4)=3∙16-2∙(-64)+1=177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(0) =3∙0-2∙0+1=1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03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Выбрать наименьшее значение (у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57818" y="2643182"/>
          <a:ext cx="2853318" cy="500066"/>
        </p:xfrm>
        <a:graphic>
          <a:graphicData uri="http://schemas.openxmlformats.org/presentationml/2006/ole">
            <p:oleObj spid="_x0000_s51202" name="Формула" r:id="rId3" imgW="123156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0826" y="5857892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Ответ: 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</a:rPr>
              <a:t>1</a:t>
            </a:r>
            <a:endParaRPr lang="ru-RU" sz="40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857364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2357430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2786058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3286124"/>
            <a:ext cx="1571636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2500306"/>
            <a:ext cx="3071834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3857628"/>
            <a:ext cx="3500462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4286256"/>
            <a:ext cx="2643206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5000636"/>
            <a:ext cx="1428760" cy="357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2910" y="500042"/>
            <a:ext cx="3438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самостоятельно!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E:\анимашки\Рисунок1.gif"/>
          <p:cNvPicPr>
            <a:picLocks noChangeAspect="1" noChangeArrowheads="1"/>
          </p:cNvPicPr>
          <p:nvPr/>
        </p:nvPicPr>
        <p:blipFill>
          <a:blip r:embed="rId3" cstate="print"/>
          <a:srcRect b="12436"/>
          <a:stretch>
            <a:fillRect/>
          </a:stretch>
        </p:blipFill>
        <p:spPr bwMode="auto">
          <a:xfrm>
            <a:off x="285720" y="3000372"/>
            <a:ext cx="2139201" cy="1563621"/>
          </a:xfrm>
          <a:prstGeom prst="rect">
            <a:avLst/>
          </a:prstGeom>
          <a:noFill/>
        </p:spPr>
      </p:pic>
      <p:grpSp>
        <p:nvGrpSpPr>
          <p:cNvPr id="3" name="Группа 36"/>
          <p:cNvGrpSpPr/>
          <p:nvPr/>
        </p:nvGrpSpPr>
        <p:grpSpPr>
          <a:xfrm>
            <a:off x="500034" y="1142984"/>
            <a:ext cx="4071966" cy="1285884"/>
            <a:chOff x="500034" y="1142984"/>
            <a:chExt cx="4071966" cy="1285884"/>
          </a:xfrm>
          <a:solidFill>
            <a:schemeClr val="bg1"/>
          </a:solidFill>
        </p:grpSpPr>
        <p:grpSp>
          <p:nvGrpSpPr>
            <p:cNvPr id="4" name="Группа 34"/>
            <p:cNvGrpSpPr/>
            <p:nvPr/>
          </p:nvGrpSpPr>
          <p:grpSpPr>
            <a:xfrm>
              <a:off x="500034" y="1142984"/>
              <a:ext cx="4071966" cy="1285884"/>
              <a:chOff x="500034" y="1142984"/>
              <a:chExt cx="4071966" cy="1285884"/>
            </a:xfrm>
            <a:grpFill/>
          </p:grpSpPr>
          <p:sp>
            <p:nvSpPr>
              <p:cNvPr id="29" name="Скругленная прямоугольная выноска 28"/>
              <p:cNvSpPr/>
              <p:nvPr/>
            </p:nvSpPr>
            <p:spPr>
              <a:xfrm>
                <a:off x="500034" y="1142984"/>
                <a:ext cx="4071966" cy="1285884"/>
              </a:xfrm>
              <a:prstGeom prst="wedgeRoundRectCallout">
                <a:avLst>
                  <a:gd name="adj1" fmla="val -31502"/>
                  <a:gd name="adj2" fmla="val 112985"/>
                  <a:gd name="adj3" fmla="val 1666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642910" y="1285860"/>
                <a:ext cx="3872318" cy="101566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2. Найдите наибольшее значение функции</a:t>
                </a:r>
              </a:p>
              <a:p>
                <a:r>
                  <a:rPr lang="ru-RU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на отрезке </a:t>
                </a:r>
                <a:r>
                  <a:rPr lang="en-US" sz="2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[1;3]</a:t>
                </a:r>
                <a:endParaRPr lang="ru-RU" sz="20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1979613" y="1643063"/>
            <a:ext cx="1978025" cy="400050"/>
          </p:xfrm>
          <a:graphic>
            <a:graphicData uri="http://schemas.openxmlformats.org/presentationml/2006/ole">
              <p:oleObj spid="_x0000_s52226" name="Формула" r:id="rId4" imgW="1130040" imgH="228600" progId="Equation.3">
                <p:embed/>
              </p:oleObj>
            </a:graphicData>
          </a:graphic>
        </p:graphicFrame>
      </p:grpSp>
      <p:sp>
        <p:nvSpPr>
          <p:cNvPr id="38" name="Скругленный прямоугольник 37"/>
          <p:cNvSpPr/>
          <p:nvPr/>
        </p:nvSpPr>
        <p:spPr>
          <a:xfrm>
            <a:off x="4714876" y="1142984"/>
            <a:ext cx="3643338" cy="392909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643702" y="5643578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Ответ: 0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57752" y="1214422"/>
            <a:ext cx="18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5357818" y="1571612"/>
          <a:ext cx="2260600" cy="2314575"/>
        </p:xfrm>
        <a:graphic>
          <a:graphicData uri="http://schemas.openxmlformats.org/presentationml/2006/ole">
            <p:oleObj spid="_x0000_s52227" name="Формула" r:id="rId5" imgW="1091880" imgH="111744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143504" y="3929066"/>
            <a:ext cx="968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у(1)=-1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у(3)=-3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у(2)=0</a:t>
            </a:r>
          </a:p>
        </p:txBody>
      </p:sp>
      <p:sp>
        <p:nvSpPr>
          <p:cNvPr id="33" name="Овал 32"/>
          <p:cNvSpPr/>
          <p:nvPr/>
        </p:nvSpPr>
        <p:spPr>
          <a:xfrm>
            <a:off x="6286512" y="3214686"/>
            <a:ext cx="92869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786446" y="4572008"/>
            <a:ext cx="214314" cy="35719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31" grpId="0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621"/>
            </a:avLst>
          </a:prstGeom>
          <a:noFill/>
          <a:ln w="1016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2910" y="500042"/>
            <a:ext cx="68814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 самостоятельно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наименьшее значение функции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f(x)=3x²+18x+7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промежутке [-5;-1]</a:t>
            </a: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E:\анимашки\Рисунок1.gif"/>
          <p:cNvPicPr>
            <a:picLocks noChangeAspect="1" noChangeArrowheads="1"/>
          </p:cNvPicPr>
          <p:nvPr/>
        </p:nvPicPr>
        <p:blipFill>
          <a:blip r:embed="rId2" cstate="print"/>
          <a:srcRect b="12436"/>
          <a:stretch>
            <a:fillRect/>
          </a:stretch>
        </p:blipFill>
        <p:spPr bwMode="auto">
          <a:xfrm>
            <a:off x="285720" y="3000372"/>
            <a:ext cx="2139201" cy="1563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220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Формула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76</cp:revision>
  <dcterms:modified xsi:type="dcterms:W3CDTF">2020-03-18T19:04:45Z</dcterms:modified>
</cp:coreProperties>
</file>